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1"/>
  </p:sldMasterIdLst>
  <p:sldIdLst>
    <p:sldId id="256" r:id="rId2"/>
    <p:sldId id="281" r:id="rId3"/>
    <p:sldId id="275" r:id="rId4"/>
    <p:sldId id="274" r:id="rId5"/>
    <p:sldId id="276" r:id="rId6"/>
    <p:sldId id="257" r:id="rId7"/>
    <p:sldId id="258" r:id="rId8"/>
    <p:sldId id="259" r:id="rId9"/>
    <p:sldId id="261" r:id="rId10"/>
    <p:sldId id="260" r:id="rId11"/>
    <p:sldId id="262" r:id="rId12"/>
    <p:sldId id="269" r:id="rId13"/>
    <p:sldId id="263" r:id="rId14"/>
    <p:sldId id="264" r:id="rId15"/>
    <p:sldId id="265" r:id="rId16"/>
    <p:sldId id="282" r:id="rId17"/>
    <p:sldId id="277" r:id="rId18"/>
    <p:sldId id="278" r:id="rId19"/>
    <p:sldId id="271" r:id="rId20"/>
    <p:sldId id="268" r:id="rId21"/>
    <p:sldId id="270" r:id="rId22"/>
    <p:sldId id="272" r:id="rId23"/>
    <p:sldId id="273" r:id="rId24"/>
    <p:sldId id="267" r:id="rId25"/>
    <p:sldId id="279" r:id="rId26"/>
    <p:sldId id="280" r:id="rId27"/>
    <p:sldId id="283"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DEB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7509BF-4B29-1E4B-85C3-CC0D3E25BF75}" v="38" dt="2024-07-31T00:00:19.2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3.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svg"/><Relationship Id="rId1" Type="http://schemas.openxmlformats.org/officeDocument/2006/relationships/image" Target="../media/image127.png"/><Relationship Id="rId4" Type="http://schemas.openxmlformats.org/officeDocument/2006/relationships/image" Target="../media/image13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svg"/><Relationship Id="rId1" Type="http://schemas.openxmlformats.org/officeDocument/2006/relationships/image" Target="../media/image127.png"/><Relationship Id="rId4" Type="http://schemas.openxmlformats.org/officeDocument/2006/relationships/image" Target="../media/image13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3130C1-ABEE-443E-B9F6-CA4EF7EBA926}"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2432868C-171C-4262-864C-C467BE98A36C}">
      <dgm:prSet/>
      <dgm:spPr/>
      <dgm:t>
        <a:bodyPr/>
        <a:lstStyle/>
        <a:p>
          <a:r>
            <a:rPr lang="en-US"/>
            <a:t>Receipt</a:t>
          </a:r>
        </a:p>
      </dgm:t>
    </dgm:pt>
    <dgm:pt modelId="{5506CF16-9D78-4493-84F7-081C963F006A}" type="parTrans" cxnId="{930694D9-D13E-47BC-B5BA-C5F00BB63A62}">
      <dgm:prSet/>
      <dgm:spPr/>
      <dgm:t>
        <a:bodyPr/>
        <a:lstStyle/>
        <a:p>
          <a:endParaRPr lang="en-US"/>
        </a:p>
      </dgm:t>
    </dgm:pt>
    <dgm:pt modelId="{8DD2F599-3E9B-46B6-ABF2-E86D543FB057}" type="sibTrans" cxnId="{930694D9-D13E-47BC-B5BA-C5F00BB63A62}">
      <dgm:prSet/>
      <dgm:spPr/>
      <dgm:t>
        <a:bodyPr/>
        <a:lstStyle/>
        <a:p>
          <a:endParaRPr lang="en-US"/>
        </a:p>
      </dgm:t>
    </dgm:pt>
    <dgm:pt modelId="{75DDCDC2-C2C5-469E-9221-9F05619B8378}">
      <dgm:prSet/>
      <dgm:spPr/>
      <dgm:t>
        <a:bodyPr/>
        <a:lstStyle/>
        <a:p>
          <a:r>
            <a:rPr lang="en-US"/>
            <a:t>Application</a:t>
          </a:r>
        </a:p>
      </dgm:t>
    </dgm:pt>
    <dgm:pt modelId="{65A83AD0-C4D7-4458-A151-903D7375D7FC}" type="parTrans" cxnId="{C4738A7F-9A05-4828-8E92-7876BEB9212C}">
      <dgm:prSet/>
      <dgm:spPr/>
      <dgm:t>
        <a:bodyPr/>
        <a:lstStyle/>
        <a:p>
          <a:endParaRPr lang="en-US"/>
        </a:p>
      </dgm:t>
    </dgm:pt>
    <dgm:pt modelId="{CFF6AC94-255D-427A-BE09-C106EDFFBBBB}" type="sibTrans" cxnId="{C4738A7F-9A05-4828-8E92-7876BEB9212C}">
      <dgm:prSet/>
      <dgm:spPr/>
      <dgm:t>
        <a:bodyPr/>
        <a:lstStyle/>
        <a:p>
          <a:endParaRPr lang="en-US"/>
        </a:p>
      </dgm:t>
    </dgm:pt>
    <dgm:pt modelId="{0B2D0E71-9028-4109-B3F0-87844250ADB7}">
      <dgm:prSet/>
      <dgm:spPr/>
      <dgm:t>
        <a:bodyPr/>
        <a:lstStyle/>
        <a:p>
          <a:r>
            <a:rPr lang="en-US"/>
            <a:t>Internals</a:t>
          </a:r>
        </a:p>
      </dgm:t>
    </dgm:pt>
    <dgm:pt modelId="{47C6DDCE-1353-4892-A4C0-688D81ADB3D9}" type="parTrans" cxnId="{43E1AE5D-44A4-47D0-BCC0-CF962FEED59C}">
      <dgm:prSet/>
      <dgm:spPr/>
      <dgm:t>
        <a:bodyPr/>
        <a:lstStyle/>
        <a:p>
          <a:endParaRPr lang="en-US"/>
        </a:p>
      </dgm:t>
    </dgm:pt>
    <dgm:pt modelId="{86265B47-EA0A-44A9-9481-97D279A3415A}" type="sibTrans" cxnId="{43E1AE5D-44A4-47D0-BCC0-CF962FEED59C}">
      <dgm:prSet/>
      <dgm:spPr/>
      <dgm:t>
        <a:bodyPr/>
        <a:lstStyle/>
        <a:p>
          <a:endParaRPr lang="en-US"/>
        </a:p>
      </dgm:t>
    </dgm:pt>
    <dgm:pt modelId="{F0FEB5B0-D71C-439C-B196-0343DEF71686}">
      <dgm:prSet/>
      <dgm:spPr/>
      <dgm:t>
        <a:bodyPr/>
        <a:lstStyle/>
        <a:p>
          <a:r>
            <a:rPr lang="en-US"/>
            <a:t>Copy of insureds driver's license</a:t>
          </a:r>
        </a:p>
      </dgm:t>
    </dgm:pt>
    <dgm:pt modelId="{B94B902F-E470-4408-BBFE-3F2E6D7F3A93}" type="parTrans" cxnId="{38AD035A-E39B-48F4-9F9F-DBCE27C945C5}">
      <dgm:prSet/>
      <dgm:spPr/>
      <dgm:t>
        <a:bodyPr/>
        <a:lstStyle/>
        <a:p>
          <a:endParaRPr lang="en-US"/>
        </a:p>
      </dgm:t>
    </dgm:pt>
    <dgm:pt modelId="{BB1056B9-2A98-441E-AA1A-F317DEC61974}" type="sibTrans" cxnId="{38AD035A-E39B-48F4-9F9F-DBCE27C945C5}">
      <dgm:prSet/>
      <dgm:spPr/>
      <dgm:t>
        <a:bodyPr/>
        <a:lstStyle/>
        <a:p>
          <a:endParaRPr lang="en-US"/>
        </a:p>
      </dgm:t>
    </dgm:pt>
    <dgm:pt modelId="{EA59E5C2-12CF-4E3C-9F11-D64E449DC83D}">
      <dgm:prSet/>
      <dgm:spPr/>
      <dgm:t>
        <a:bodyPr/>
        <a:lstStyle/>
        <a:p>
          <a:r>
            <a:rPr lang="en-US"/>
            <a:t>Registration, sales contract and or title</a:t>
          </a:r>
        </a:p>
      </dgm:t>
    </dgm:pt>
    <dgm:pt modelId="{D73B092C-CA00-403E-9393-C8ABDB58B56F}" type="parTrans" cxnId="{A0D57F59-4E45-4184-B74E-65754A4362E1}">
      <dgm:prSet/>
      <dgm:spPr/>
      <dgm:t>
        <a:bodyPr/>
        <a:lstStyle/>
        <a:p>
          <a:endParaRPr lang="en-US"/>
        </a:p>
      </dgm:t>
    </dgm:pt>
    <dgm:pt modelId="{6E4423F0-08D9-4AD7-AA7A-1762821D3AF6}" type="sibTrans" cxnId="{A0D57F59-4E45-4184-B74E-65754A4362E1}">
      <dgm:prSet/>
      <dgm:spPr/>
      <dgm:t>
        <a:bodyPr/>
        <a:lstStyle/>
        <a:p>
          <a:endParaRPr lang="en-US"/>
        </a:p>
      </dgm:t>
    </dgm:pt>
    <dgm:pt modelId="{E7EB97C5-B110-47EE-BDF4-43089EE52012}">
      <dgm:prSet phldr="0"/>
      <dgm:spPr/>
      <dgm:t>
        <a:bodyPr/>
        <a:lstStyle/>
        <a:p>
          <a:r>
            <a:rPr lang="en-US">
              <a:latin typeface="Century Gothic" panose="020B0502020202020204"/>
            </a:rPr>
            <a:t>Insured statement</a:t>
          </a:r>
        </a:p>
      </dgm:t>
    </dgm:pt>
    <dgm:pt modelId="{2A538F0B-B263-4961-93BF-FADEF1A5C3F2}" type="parTrans" cxnId="{54E81218-05D0-4A51-A7A8-20D3BC54EFE0}">
      <dgm:prSet/>
      <dgm:spPr/>
    </dgm:pt>
    <dgm:pt modelId="{CF01D321-6F65-4CCB-9F67-E3CECB019473}" type="sibTrans" cxnId="{54E81218-05D0-4A51-A7A8-20D3BC54EFE0}">
      <dgm:prSet/>
      <dgm:spPr/>
    </dgm:pt>
    <dgm:pt modelId="{AB243206-5D93-4A59-887A-7C02057DA54A}" type="pres">
      <dgm:prSet presAssocID="{C93130C1-ABEE-443E-B9F6-CA4EF7EBA926}" presName="root" presStyleCnt="0">
        <dgm:presLayoutVars>
          <dgm:dir/>
          <dgm:resizeHandles val="exact"/>
        </dgm:presLayoutVars>
      </dgm:prSet>
      <dgm:spPr/>
    </dgm:pt>
    <dgm:pt modelId="{EB347856-B1A7-4583-B581-49BBEB0576FE}" type="pres">
      <dgm:prSet presAssocID="{2432868C-171C-4262-864C-C467BE98A36C}" presName="compNode" presStyleCnt="0"/>
      <dgm:spPr/>
    </dgm:pt>
    <dgm:pt modelId="{39F287B1-447A-461A-A27F-32D1F5B68473}" type="pres">
      <dgm:prSet presAssocID="{2432868C-171C-4262-864C-C467BE98A36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gister"/>
        </a:ext>
      </dgm:extLst>
    </dgm:pt>
    <dgm:pt modelId="{BE14CC2D-A025-4B43-9B4F-198704F069B7}" type="pres">
      <dgm:prSet presAssocID="{2432868C-171C-4262-864C-C467BE98A36C}" presName="spaceRect" presStyleCnt="0"/>
      <dgm:spPr/>
    </dgm:pt>
    <dgm:pt modelId="{84AF777E-B355-438A-9B62-C1F271ECA85B}" type="pres">
      <dgm:prSet presAssocID="{2432868C-171C-4262-864C-C467BE98A36C}" presName="textRect" presStyleLbl="revTx" presStyleIdx="0" presStyleCnt="6">
        <dgm:presLayoutVars>
          <dgm:chMax val="1"/>
          <dgm:chPref val="1"/>
        </dgm:presLayoutVars>
      </dgm:prSet>
      <dgm:spPr/>
    </dgm:pt>
    <dgm:pt modelId="{19B5A3EC-7850-4D7B-952C-2598442C8433}" type="pres">
      <dgm:prSet presAssocID="{8DD2F599-3E9B-46B6-ABF2-E86D543FB057}" presName="sibTrans" presStyleCnt="0"/>
      <dgm:spPr/>
    </dgm:pt>
    <dgm:pt modelId="{BB5B5C80-AFF1-4FF2-8D37-709A24EAF70C}" type="pres">
      <dgm:prSet presAssocID="{E7EB97C5-B110-47EE-BDF4-43089EE52012}" presName="compNode" presStyleCnt="0"/>
      <dgm:spPr/>
    </dgm:pt>
    <dgm:pt modelId="{6CB31DBA-8423-4E65-9FC5-A7334F6C2970}" type="pres">
      <dgm:prSet presAssocID="{E7EB97C5-B110-47EE-BDF4-43089EE52012}" presName="iconRect" presStyleLbl="node1" presStyleIdx="1" presStyleCnt="6"/>
      <dgm:spPr>
        <a:ln>
          <a:noFill/>
        </a:ln>
      </dgm:spPr>
    </dgm:pt>
    <dgm:pt modelId="{91BFBDA3-17B2-4928-B230-11A363C6EDF8}" type="pres">
      <dgm:prSet presAssocID="{E7EB97C5-B110-47EE-BDF4-43089EE52012}" presName="spaceRect" presStyleCnt="0"/>
      <dgm:spPr/>
    </dgm:pt>
    <dgm:pt modelId="{93EB16F7-A31D-40D9-96AF-F9373B5F5280}" type="pres">
      <dgm:prSet presAssocID="{E7EB97C5-B110-47EE-BDF4-43089EE52012}" presName="textRect" presStyleLbl="revTx" presStyleIdx="1" presStyleCnt="6">
        <dgm:presLayoutVars>
          <dgm:chMax val="1"/>
          <dgm:chPref val="1"/>
        </dgm:presLayoutVars>
      </dgm:prSet>
      <dgm:spPr/>
    </dgm:pt>
    <dgm:pt modelId="{3F017AEB-CF1A-40B9-A2C2-78101294F3F8}" type="pres">
      <dgm:prSet presAssocID="{CF01D321-6F65-4CCB-9F67-E3CECB019473}" presName="sibTrans" presStyleCnt="0"/>
      <dgm:spPr/>
    </dgm:pt>
    <dgm:pt modelId="{A4807C51-6C00-4635-B02C-3DAC5A32BAC7}" type="pres">
      <dgm:prSet presAssocID="{75DDCDC2-C2C5-469E-9221-9F05619B8378}" presName="compNode" presStyleCnt="0"/>
      <dgm:spPr/>
    </dgm:pt>
    <dgm:pt modelId="{94FEA207-0B2D-4D4B-9641-BE08288F6CFE}" type="pres">
      <dgm:prSet presAssocID="{75DDCDC2-C2C5-469E-9221-9F05619B8378}" presName="iconRect" presStyleLbl="node1" presStyleIdx="2"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art Phone"/>
        </a:ext>
      </dgm:extLst>
    </dgm:pt>
    <dgm:pt modelId="{CAED4AEF-1F45-412E-866E-ED35AF854150}" type="pres">
      <dgm:prSet presAssocID="{75DDCDC2-C2C5-469E-9221-9F05619B8378}" presName="spaceRect" presStyleCnt="0"/>
      <dgm:spPr/>
    </dgm:pt>
    <dgm:pt modelId="{3D8223E3-EF29-4815-ABC9-34810E28200F}" type="pres">
      <dgm:prSet presAssocID="{75DDCDC2-C2C5-469E-9221-9F05619B8378}" presName="textRect" presStyleLbl="revTx" presStyleIdx="2" presStyleCnt="6">
        <dgm:presLayoutVars>
          <dgm:chMax val="1"/>
          <dgm:chPref val="1"/>
        </dgm:presLayoutVars>
      </dgm:prSet>
      <dgm:spPr/>
    </dgm:pt>
    <dgm:pt modelId="{FC1FAB13-85DF-400F-A941-F726DECFCD8A}" type="pres">
      <dgm:prSet presAssocID="{CFF6AC94-255D-427A-BE09-C106EDFFBBBB}" presName="sibTrans" presStyleCnt="0"/>
      <dgm:spPr/>
    </dgm:pt>
    <dgm:pt modelId="{1D300F30-6409-4A1B-96E5-7CD7AD49659B}" type="pres">
      <dgm:prSet presAssocID="{0B2D0E71-9028-4109-B3F0-87844250ADB7}" presName="compNode" presStyleCnt="0"/>
      <dgm:spPr/>
    </dgm:pt>
    <dgm:pt modelId="{8123F5CF-0835-45A7-A567-2C7200A6DDD5}" type="pres">
      <dgm:prSet presAssocID="{0B2D0E71-9028-4109-B3F0-87844250ADB7}" presName="iconRect" presStyleLbl="node1" presStyleIdx="3"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20B5C56B-8E41-4625-B178-A0EFDF09E9E2}" type="pres">
      <dgm:prSet presAssocID="{0B2D0E71-9028-4109-B3F0-87844250ADB7}" presName="spaceRect" presStyleCnt="0"/>
      <dgm:spPr/>
    </dgm:pt>
    <dgm:pt modelId="{C3DE160F-824B-4D45-9C38-52AE3DD141B3}" type="pres">
      <dgm:prSet presAssocID="{0B2D0E71-9028-4109-B3F0-87844250ADB7}" presName="textRect" presStyleLbl="revTx" presStyleIdx="3" presStyleCnt="6">
        <dgm:presLayoutVars>
          <dgm:chMax val="1"/>
          <dgm:chPref val="1"/>
        </dgm:presLayoutVars>
      </dgm:prSet>
      <dgm:spPr/>
    </dgm:pt>
    <dgm:pt modelId="{2C70AFE2-B8C2-4283-B2EF-4BC4714781E2}" type="pres">
      <dgm:prSet presAssocID="{86265B47-EA0A-44A9-9481-97D279A3415A}" presName="sibTrans" presStyleCnt="0"/>
      <dgm:spPr/>
    </dgm:pt>
    <dgm:pt modelId="{1C5E1F6F-D9A9-46CF-BE7D-9169BC8D0AF8}" type="pres">
      <dgm:prSet presAssocID="{F0FEB5B0-D71C-439C-B196-0343DEF71686}" presName="compNode" presStyleCnt="0"/>
      <dgm:spPr/>
    </dgm:pt>
    <dgm:pt modelId="{206E2C50-C75B-4841-845E-3499353DF2A5}" type="pres">
      <dgm:prSet presAssocID="{F0FEB5B0-D71C-439C-B196-0343DEF71686}" presName="iconRect" presStyleLbl="node1" presStyleIdx="4"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mployee Badge"/>
        </a:ext>
      </dgm:extLst>
    </dgm:pt>
    <dgm:pt modelId="{7AC70C26-AA87-4B64-8443-2AE159D49CED}" type="pres">
      <dgm:prSet presAssocID="{F0FEB5B0-D71C-439C-B196-0343DEF71686}" presName="spaceRect" presStyleCnt="0"/>
      <dgm:spPr/>
    </dgm:pt>
    <dgm:pt modelId="{866CC08A-B164-461B-A0BF-072B65BEE0D7}" type="pres">
      <dgm:prSet presAssocID="{F0FEB5B0-D71C-439C-B196-0343DEF71686}" presName="textRect" presStyleLbl="revTx" presStyleIdx="4" presStyleCnt="6">
        <dgm:presLayoutVars>
          <dgm:chMax val="1"/>
          <dgm:chPref val="1"/>
        </dgm:presLayoutVars>
      </dgm:prSet>
      <dgm:spPr/>
    </dgm:pt>
    <dgm:pt modelId="{7D6C697F-F87E-428B-8E20-1CADE2B19420}" type="pres">
      <dgm:prSet presAssocID="{BB1056B9-2A98-441E-AA1A-F317DEC61974}" presName="sibTrans" presStyleCnt="0"/>
      <dgm:spPr/>
    </dgm:pt>
    <dgm:pt modelId="{12E75069-E367-4F28-A7DB-A719A5DB2DF2}" type="pres">
      <dgm:prSet presAssocID="{EA59E5C2-12CF-4E3C-9F11-D64E449DC83D}" presName="compNode" presStyleCnt="0"/>
      <dgm:spPr/>
    </dgm:pt>
    <dgm:pt modelId="{B389B1E5-B841-4644-8309-2E080A82D9A1}" type="pres">
      <dgm:prSet presAssocID="{EA59E5C2-12CF-4E3C-9F11-D64E449DC83D}" presName="iconRect" presStyleLbl="node1" presStyleIdx="5"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ntract"/>
        </a:ext>
      </dgm:extLst>
    </dgm:pt>
    <dgm:pt modelId="{BF908B5B-AA75-40F4-891A-52E2D01B362E}" type="pres">
      <dgm:prSet presAssocID="{EA59E5C2-12CF-4E3C-9F11-D64E449DC83D}" presName="spaceRect" presStyleCnt="0"/>
      <dgm:spPr/>
    </dgm:pt>
    <dgm:pt modelId="{40467820-05D4-486B-A147-0E27BC7E9525}" type="pres">
      <dgm:prSet presAssocID="{EA59E5C2-12CF-4E3C-9F11-D64E449DC83D}" presName="textRect" presStyleLbl="revTx" presStyleIdx="5" presStyleCnt="6">
        <dgm:presLayoutVars>
          <dgm:chMax val="1"/>
          <dgm:chPref val="1"/>
        </dgm:presLayoutVars>
      </dgm:prSet>
      <dgm:spPr/>
    </dgm:pt>
  </dgm:ptLst>
  <dgm:cxnLst>
    <dgm:cxn modelId="{3491B60E-B502-4041-A9DC-F3794A1C99D9}" type="presOf" srcId="{C93130C1-ABEE-443E-B9F6-CA4EF7EBA926}" destId="{AB243206-5D93-4A59-887A-7C02057DA54A}" srcOrd="0" destOrd="0" presId="urn:microsoft.com/office/officeart/2018/2/layout/IconLabelList"/>
    <dgm:cxn modelId="{54E81218-05D0-4A51-A7A8-20D3BC54EFE0}" srcId="{C93130C1-ABEE-443E-B9F6-CA4EF7EBA926}" destId="{E7EB97C5-B110-47EE-BDF4-43089EE52012}" srcOrd="1" destOrd="0" parTransId="{2A538F0B-B263-4961-93BF-FADEF1A5C3F2}" sibTransId="{CF01D321-6F65-4CCB-9F67-E3CECB019473}"/>
    <dgm:cxn modelId="{D8CE032C-B78B-468F-9AD9-4E9DB40217DC}" type="presOf" srcId="{0B2D0E71-9028-4109-B3F0-87844250ADB7}" destId="{C3DE160F-824B-4D45-9C38-52AE3DD141B3}" srcOrd="0" destOrd="0" presId="urn:microsoft.com/office/officeart/2018/2/layout/IconLabelList"/>
    <dgm:cxn modelId="{43E1AE5D-44A4-47D0-BCC0-CF962FEED59C}" srcId="{C93130C1-ABEE-443E-B9F6-CA4EF7EBA926}" destId="{0B2D0E71-9028-4109-B3F0-87844250ADB7}" srcOrd="3" destOrd="0" parTransId="{47C6DDCE-1353-4892-A4C0-688D81ADB3D9}" sibTransId="{86265B47-EA0A-44A9-9481-97D279A3415A}"/>
    <dgm:cxn modelId="{A0D57F59-4E45-4184-B74E-65754A4362E1}" srcId="{C93130C1-ABEE-443E-B9F6-CA4EF7EBA926}" destId="{EA59E5C2-12CF-4E3C-9F11-D64E449DC83D}" srcOrd="5" destOrd="0" parTransId="{D73B092C-CA00-403E-9393-C8ABDB58B56F}" sibTransId="{6E4423F0-08D9-4AD7-AA7A-1762821D3AF6}"/>
    <dgm:cxn modelId="{38AD035A-E39B-48F4-9F9F-DBCE27C945C5}" srcId="{C93130C1-ABEE-443E-B9F6-CA4EF7EBA926}" destId="{F0FEB5B0-D71C-439C-B196-0343DEF71686}" srcOrd="4" destOrd="0" parTransId="{B94B902F-E470-4408-BBFE-3F2E6D7F3A93}" sibTransId="{BB1056B9-2A98-441E-AA1A-F317DEC61974}"/>
    <dgm:cxn modelId="{C4738A7F-9A05-4828-8E92-7876BEB9212C}" srcId="{C93130C1-ABEE-443E-B9F6-CA4EF7EBA926}" destId="{75DDCDC2-C2C5-469E-9221-9F05619B8378}" srcOrd="2" destOrd="0" parTransId="{65A83AD0-C4D7-4458-A151-903D7375D7FC}" sibTransId="{CFF6AC94-255D-427A-BE09-C106EDFFBBBB}"/>
    <dgm:cxn modelId="{39B19682-C23E-410D-ABE6-06ABB40D8655}" type="presOf" srcId="{F0FEB5B0-D71C-439C-B196-0343DEF71686}" destId="{866CC08A-B164-461B-A0BF-072B65BEE0D7}" srcOrd="0" destOrd="0" presId="urn:microsoft.com/office/officeart/2018/2/layout/IconLabelList"/>
    <dgm:cxn modelId="{98EEF1A6-EABF-4118-AF88-760D23A434BB}" type="presOf" srcId="{EA59E5C2-12CF-4E3C-9F11-D64E449DC83D}" destId="{40467820-05D4-486B-A147-0E27BC7E9525}" srcOrd="0" destOrd="0" presId="urn:microsoft.com/office/officeart/2018/2/layout/IconLabelList"/>
    <dgm:cxn modelId="{78F203AC-6BC5-4006-AD4E-9140F3EB801F}" type="presOf" srcId="{E7EB97C5-B110-47EE-BDF4-43089EE52012}" destId="{93EB16F7-A31D-40D9-96AF-F9373B5F5280}" srcOrd="0" destOrd="0" presId="urn:microsoft.com/office/officeart/2018/2/layout/IconLabelList"/>
    <dgm:cxn modelId="{199DDBAD-036E-48F1-AF6D-984D2EEBB95A}" type="presOf" srcId="{2432868C-171C-4262-864C-C467BE98A36C}" destId="{84AF777E-B355-438A-9B62-C1F271ECA85B}" srcOrd="0" destOrd="0" presId="urn:microsoft.com/office/officeart/2018/2/layout/IconLabelList"/>
    <dgm:cxn modelId="{33A080B2-7CEE-4C73-B9FD-3BA310CF6829}" type="presOf" srcId="{75DDCDC2-C2C5-469E-9221-9F05619B8378}" destId="{3D8223E3-EF29-4815-ABC9-34810E28200F}" srcOrd="0" destOrd="0" presId="urn:microsoft.com/office/officeart/2018/2/layout/IconLabelList"/>
    <dgm:cxn modelId="{930694D9-D13E-47BC-B5BA-C5F00BB63A62}" srcId="{C93130C1-ABEE-443E-B9F6-CA4EF7EBA926}" destId="{2432868C-171C-4262-864C-C467BE98A36C}" srcOrd="0" destOrd="0" parTransId="{5506CF16-9D78-4493-84F7-081C963F006A}" sibTransId="{8DD2F599-3E9B-46B6-ABF2-E86D543FB057}"/>
    <dgm:cxn modelId="{A9E68FE7-BCB4-490D-AAFA-273F0039E004}" type="presParOf" srcId="{AB243206-5D93-4A59-887A-7C02057DA54A}" destId="{EB347856-B1A7-4583-B581-49BBEB0576FE}" srcOrd="0" destOrd="0" presId="urn:microsoft.com/office/officeart/2018/2/layout/IconLabelList"/>
    <dgm:cxn modelId="{5A2AA6A2-E7F2-458D-AEFE-9AD8965D9959}" type="presParOf" srcId="{EB347856-B1A7-4583-B581-49BBEB0576FE}" destId="{39F287B1-447A-461A-A27F-32D1F5B68473}" srcOrd="0" destOrd="0" presId="urn:microsoft.com/office/officeart/2018/2/layout/IconLabelList"/>
    <dgm:cxn modelId="{F96382E5-5F7B-4853-A128-A94D471ED173}" type="presParOf" srcId="{EB347856-B1A7-4583-B581-49BBEB0576FE}" destId="{BE14CC2D-A025-4B43-9B4F-198704F069B7}" srcOrd="1" destOrd="0" presId="urn:microsoft.com/office/officeart/2018/2/layout/IconLabelList"/>
    <dgm:cxn modelId="{D0038AEB-37B6-4442-BB91-D3565518584E}" type="presParOf" srcId="{EB347856-B1A7-4583-B581-49BBEB0576FE}" destId="{84AF777E-B355-438A-9B62-C1F271ECA85B}" srcOrd="2" destOrd="0" presId="urn:microsoft.com/office/officeart/2018/2/layout/IconLabelList"/>
    <dgm:cxn modelId="{3B76E715-F889-48FC-872E-0687A3BF8FE8}" type="presParOf" srcId="{AB243206-5D93-4A59-887A-7C02057DA54A}" destId="{19B5A3EC-7850-4D7B-952C-2598442C8433}" srcOrd="1" destOrd="0" presId="urn:microsoft.com/office/officeart/2018/2/layout/IconLabelList"/>
    <dgm:cxn modelId="{51448299-3574-419F-BAB9-1711B886D0FE}" type="presParOf" srcId="{AB243206-5D93-4A59-887A-7C02057DA54A}" destId="{BB5B5C80-AFF1-4FF2-8D37-709A24EAF70C}" srcOrd="2" destOrd="0" presId="urn:microsoft.com/office/officeart/2018/2/layout/IconLabelList"/>
    <dgm:cxn modelId="{B689A42A-F318-44B6-9F07-AC060F349AB5}" type="presParOf" srcId="{BB5B5C80-AFF1-4FF2-8D37-709A24EAF70C}" destId="{6CB31DBA-8423-4E65-9FC5-A7334F6C2970}" srcOrd="0" destOrd="0" presId="urn:microsoft.com/office/officeart/2018/2/layout/IconLabelList"/>
    <dgm:cxn modelId="{EEF08BB5-E05A-445B-A434-161D18E4E6F6}" type="presParOf" srcId="{BB5B5C80-AFF1-4FF2-8D37-709A24EAF70C}" destId="{91BFBDA3-17B2-4928-B230-11A363C6EDF8}" srcOrd="1" destOrd="0" presId="urn:microsoft.com/office/officeart/2018/2/layout/IconLabelList"/>
    <dgm:cxn modelId="{DE5A8D9F-E8C9-4CAE-BBB8-D3307C9739D9}" type="presParOf" srcId="{BB5B5C80-AFF1-4FF2-8D37-709A24EAF70C}" destId="{93EB16F7-A31D-40D9-96AF-F9373B5F5280}" srcOrd="2" destOrd="0" presId="urn:microsoft.com/office/officeart/2018/2/layout/IconLabelList"/>
    <dgm:cxn modelId="{F6EAE4C0-0DF3-4AD9-8848-C47E491B4231}" type="presParOf" srcId="{AB243206-5D93-4A59-887A-7C02057DA54A}" destId="{3F017AEB-CF1A-40B9-A2C2-78101294F3F8}" srcOrd="3" destOrd="0" presId="urn:microsoft.com/office/officeart/2018/2/layout/IconLabelList"/>
    <dgm:cxn modelId="{998FDFEC-7723-4ECC-8B21-7D61BDC6CAB7}" type="presParOf" srcId="{AB243206-5D93-4A59-887A-7C02057DA54A}" destId="{A4807C51-6C00-4635-B02C-3DAC5A32BAC7}" srcOrd="4" destOrd="0" presId="urn:microsoft.com/office/officeart/2018/2/layout/IconLabelList"/>
    <dgm:cxn modelId="{CD974BA4-EF0D-41DB-A25C-58CE19781DC1}" type="presParOf" srcId="{A4807C51-6C00-4635-B02C-3DAC5A32BAC7}" destId="{94FEA207-0B2D-4D4B-9641-BE08288F6CFE}" srcOrd="0" destOrd="0" presId="urn:microsoft.com/office/officeart/2018/2/layout/IconLabelList"/>
    <dgm:cxn modelId="{3509B6BC-B629-4FCD-AC4E-AC519111C6D2}" type="presParOf" srcId="{A4807C51-6C00-4635-B02C-3DAC5A32BAC7}" destId="{CAED4AEF-1F45-412E-866E-ED35AF854150}" srcOrd="1" destOrd="0" presId="urn:microsoft.com/office/officeart/2018/2/layout/IconLabelList"/>
    <dgm:cxn modelId="{67AD997D-BDF1-4915-9A94-30BB5253AF34}" type="presParOf" srcId="{A4807C51-6C00-4635-B02C-3DAC5A32BAC7}" destId="{3D8223E3-EF29-4815-ABC9-34810E28200F}" srcOrd="2" destOrd="0" presId="urn:microsoft.com/office/officeart/2018/2/layout/IconLabelList"/>
    <dgm:cxn modelId="{F63BB668-DB03-40B5-A57B-03D2CA597C22}" type="presParOf" srcId="{AB243206-5D93-4A59-887A-7C02057DA54A}" destId="{FC1FAB13-85DF-400F-A941-F726DECFCD8A}" srcOrd="5" destOrd="0" presId="urn:microsoft.com/office/officeart/2018/2/layout/IconLabelList"/>
    <dgm:cxn modelId="{A6F37C70-A2CA-4F44-A8E8-6D5FF957604D}" type="presParOf" srcId="{AB243206-5D93-4A59-887A-7C02057DA54A}" destId="{1D300F30-6409-4A1B-96E5-7CD7AD49659B}" srcOrd="6" destOrd="0" presId="urn:microsoft.com/office/officeart/2018/2/layout/IconLabelList"/>
    <dgm:cxn modelId="{0C697278-F4C6-4CD3-A5A6-45214C5A62FC}" type="presParOf" srcId="{1D300F30-6409-4A1B-96E5-7CD7AD49659B}" destId="{8123F5CF-0835-45A7-A567-2C7200A6DDD5}" srcOrd="0" destOrd="0" presId="urn:microsoft.com/office/officeart/2018/2/layout/IconLabelList"/>
    <dgm:cxn modelId="{9FFC48E2-E308-4BCF-9FD3-B73840AE43E8}" type="presParOf" srcId="{1D300F30-6409-4A1B-96E5-7CD7AD49659B}" destId="{20B5C56B-8E41-4625-B178-A0EFDF09E9E2}" srcOrd="1" destOrd="0" presId="urn:microsoft.com/office/officeart/2018/2/layout/IconLabelList"/>
    <dgm:cxn modelId="{0D9E962B-3292-4E02-BA3E-D5E4568F9B64}" type="presParOf" srcId="{1D300F30-6409-4A1B-96E5-7CD7AD49659B}" destId="{C3DE160F-824B-4D45-9C38-52AE3DD141B3}" srcOrd="2" destOrd="0" presId="urn:microsoft.com/office/officeart/2018/2/layout/IconLabelList"/>
    <dgm:cxn modelId="{1F7106CD-789D-4E98-A0B8-DBB4DDF1A357}" type="presParOf" srcId="{AB243206-5D93-4A59-887A-7C02057DA54A}" destId="{2C70AFE2-B8C2-4283-B2EF-4BC4714781E2}" srcOrd="7" destOrd="0" presId="urn:microsoft.com/office/officeart/2018/2/layout/IconLabelList"/>
    <dgm:cxn modelId="{F44B910C-5F76-47A8-B057-6D2D4EF861D4}" type="presParOf" srcId="{AB243206-5D93-4A59-887A-7C02057DA54A}" destId="{1C5E1F6F-D9A9-46CF-BE7D-9169BC8D0AF8}" srcOrd="8" destOrd="0" presId="urn:microsoft.com/office/officeart/2018/2/layout/IconLabelList"/>
    <dgm:cxn modelId="{883A48BF-F493-42D6-8AFE-A1C1FD311B87}" type="presParOf" srcId="{1C5E1F6F-D9A9-46CF-BE7D-9169BC8D0AF8}" destId="{206E2C50-C75B-4841-845E-3499353DF2A5}" srcOrd="0" destOrd="0" presId="urn:microsoft.com/office/officeart/2018/2/layout/IconLabelList"/>
    <dgm:cxn modelId="{2EA03F35-A845-45D7-954B-FD1AA4E3ADA1}" type="presParOf" srcId="{1C5E1F6F-D9A9-46CF-BE7D-9169BC8D0AF8}" destId="{7AC70C26-AA87-4B64-8443-2AE159D49CED}" srcOrd="1" destOrd="0" presId="urn:microsoft.com/office/officeart/2018/2/layout/IconLabelList"/>
    <dgm:cxn modelId="{BF92A587-E4B8-48A3-98FE-3CD625B39E1A}" type="presParOf" srcId="{1C5E1F6F-D9A9-46CF-BE7D-9169BC8D0AF8}" destId="{866CC08A-B164-461B-A0BF-072B65BEE0D7}" srcOrd="2" destOrd="0" presId="urn:microsoft.com/office/officeart/2018/2/layout/IconLabelList"/>
    <dgm:cxn modelId="{F09D474C-FD01-46E2-AB8F-00F0CA9BB6F0}" type="presParOf" srcId="{AB243206-5D93-4A59-887A-7C02057DA54A}" destId="{7D6C697F-F87E-428B-8E20-1CADE2B19420}" srcOrd="9" destOrd="0" presId="urn:microsoft.com/office/officeart/2018/2/layout/IconLabelList"/>
    <dgm:cxn modelId="{304430E0-8DA8-451D-85CD-901692F83AA8}" type="presParOf" srcId="{AB243206-5D93-4A59-887A-7C02057DA54A}" destId="{12E75069-E367-4F28-A7DB-A719A5DB2DF2}" srcOrd="10" destOrd="0" presId="urn:microsoft.com/office/officeart/2018/2/layout/IconLabelList"/>
    <dgm:cxn modelId="{9F4A0218-EF6D-4ADE-A6B7-3FBCE13BD1C7}" type="presParOf" srcId="{12E75069-E367-4F28-A7DB-A719A5DB2DF2}" destId="{B389B1E5-B841-4644-8309-2E080A82D9A1}" srcOrd="0" destOrd="0" presId="urn:microsoft.com/office/officeart/2018/2/layout/IconLabelList"/>
    <dgm:cxn modelId="{4FDAB4C9-8607-4587-99E3-5EB1C13E97EA}" type="presParOf" srcId="{12E75069-E367-4F28-A7DB-A719A5DB2DF2}" destId="{BF908B5B-AA75-40F4-891A-52E2D01B362E}" srcOrd="1" destOrd="0" presId="urn:microsoft.com/office/officeart/2018/2/layout/IconLabelList"/>
    <dgm:cxn modelId="{CEABAD5F-E401-4B0F-9F25-14DEC0329046}" type="presParOf" srcId="{12E75069-E367-4F28-A7DB-A719A5DB2DF2}" destId="{40467820-05D4-486B-A147-0E27BC7E952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D8286B-BAD6-4B26-AAC1-BCAB496CB7BE}" type="doc">
      <dgm:prSet loTypeId="urn:microsoft.com/office/officeart/2005/8/layout/default" loCatId="list" qsTypeId="urn:microsoft.com/office/officeart/2005/8/quickstyle/simple4" qsCatId="simple" csTypeId="urn:microsoft.com/office/officeart/2005/8/colors/accent6_2" csCatId="accent6" phldr="1"/>
      <dgm:spPr/>
      <dgm:t>
        <a:bodyPr/>
        <a:lstStyle/>
        <a:p>
          <a:endParaRPr lang="en-US"/>
        </a:p>
      </dgm:t>
    </dgm:pt>
    <dgm:pt modelId="{6A536017-7547-48E9-882F-9C54519CD5D8}">
      <dgm:prSet phldrT="[Text]" phldr="0"/>
      <dgm:spPr/>
      <dgm:t>
        <a:bodyPr/>
        <a:lstStyle/>
        <a:p>
          <a:r>
            <a:rPr lang="en-US">
              <a:latin typeface="Calibri Light" panose="020F0302020204030204"/>
            </a:rPr>
            <a:t>REGISTRATION</a:t>
          </a:r>
          <a:endParaRPr lang="en-US"/>
        </a:p>
      </dgm:t>
    </dgm:pt>
    <dgm:pt modelId="{3A3B1ACE-4833-49BD-B4BB-6AE404D15131}" type="parTrans" cxnId="{19CA5C8F-DCC3-4D7F-BB8A-8DFDA3E8950C}">
      <dgm:prSet/>
      <dgm:spPr/>
      <dgm:t>
        <a:bodyPr/>
        <a:lstStyle/>
        <a:p>
          <a:endParaRPr lang="en-US"/>
        </a:p>
      </dgm:t>
    </dgm:pt>
    <dgm:pt modelId="{A5ABAA58-1064-42BE-BCBF-5DA1EE0C112C}" type="sibTrans" cxnId="{19CA5C8F-DCC3-4D7F-BB8A-8DFDA3E8950C}">
      <dgm:prSet/>
      <dgm:spPr/>
      <dgm:t>
        <a:bodyPr/>
        <a:lstStyle/>
        <a:p>
          <a:endParaRPr lang="en-US"/>
        </a:p>
      </dgm:t>
    </dgm:pt>
    <dgm:pt modelId="{AC954812-C509-468F-A86D-1813FA458DC2}">
      <dgm:prSet phldrT="[Text]" phldr="0"/>
      <dgm:spPr/>
      <dgm:t>
        <a:bodyPr/>
        <a:lstStyle/>
        <a:p>
          <a:pPr rtl="0"/>
          <a:r>
            <a:rPr lang="en-US">
              <a:latin typeface="Calibri Light"/>
              <a:cs typeface="Calibri Light"/>
            </a:rPr>
            <a:t>BALANCE DUE ($$)</a:t>
          </a:r>
        </a:p>
      </dgm:t>
    </dgm:pt>
    <dgm:pt modelId="{1344C10E-B013-4718-832C-CD253C2DB82B}" type="parTrans" cxnId="{C4B0D2B4-2CC0-43A8-8BAD-C023A5EB4080}">
      <dgm:prSet/>
      <dgm:spPr/>
      <dgm:t>
        <a:bodyPr/>
        <a:lstStyle/>
        <a:p>
          <a:endParaRPr lang="en-US"/>
        </a:p>
      </dgm:t>
    </dgm:pt>
    <dgm:pt modelId="{0534B5AD-7DBC-485A-9AB3-CCDB4F2FAC8F}" type="sibTrans" cxnId="{C4B0D2B4-2CC0-43A8-8BAD-C023A5EB4080}">
      <dgm:prSet/>
      <dgm:spPr/>
      <dgm:t>
        <a:bodyPr/>
        <a:lstStyle/>
        <a:p>
          <a:endParaRPr lang="en-US"/>
        </a:p>
      </dgm:t>
    </dgm:pt>
    <dgm:pt modelId="{2D58BA34-3CA4-470A-BBEC-496062238343}">
      <dgm:prSet phldrT="[Text]" phldr="0"/>
      <dgm:spPr/>
      <dgm:t>
        <a:bodyPr/>
        <a:lstStyle/>
        <a:p>
          <a:pPr rtl="0"/>
          <a:r>
            <a:rPr lang="en-US">
              <a:latin typeface="Calibri Light" panose="020F0302020204030204"/>
            </a:rPr>
            <a:t>DRIVERS LICENSE</a:t>
          </a:r>
          <a:endParaRPr lang="en-US"/>
        </a:p>
      </dgm:t>
    </dgm:pt>
    <dgm:pt modelId="{340F0E16-8C15-4FEA-A8DA-CCEBD12D39D4}" type="parTrans" cxnId="{E0C5D128-D090-4CBE-B5C0-06E1B1B68980}">
      <dgm:prSet/>
      <dgm:spPr/>
      <dgm:t>
        <a:bodyPr/>
        <a:lstStyle/>
        <a:p>
          <a:endParaRPr lang="en-US"/>
        </a:p>
      </dgm:t>
    </dgm:pt>
    <dgm:pt modelId="{F61B1B03-1219-400D-B89E-6217E469FF87}" type="sibTrans" cxnId="{E0C5D128-D090-4CBE-B5C0-06E1B1B68980}">
      <dgm:prSet/>
      <dgm:spPr/>
      <dgm:t>
        <a:bodyPr/>
        <a:lstStyle/>
        <a:p>
          <a:endParaRPr lang="en-US"/>
        </a:p>
      </dgm:t>
    </dgm:pt>
    <dgm:pt modelId="{A7F4E2EC-411D-4CFE-8597-75EC47E84FCD}">
      <dgm:prSet phldrT="[Text]" phldr="0"/>
      <dgm:spPr/>
      <dgm:t>
        <a:bodyPr/>
        <a:lstStyle/>
        <a:p>
          <a:pPr rtl="0"/>
          <a:r>
            <a:rPr lang="en-US">
              <a:latin typeface="Calibri Light" panose="020F0302020204030204"/>
            </a:rPr>
            <a:t>PREVIOUS INSURANCE</a:t>
          </a:r>
          <a:endParaRPr lang="en-US"/>
        </a:p>
      </dgm:t>
    </dgm:pt>
    <dgm:pt modelId="{86FAE7BB-CAEC-47A4-A521-797BF54C036A}" type="parTrans" cxnId="{D349DAC0-998C-498E-96CF-A97F7EE765EA}">
      <dgm:prSet/>
      <dgm:spPr/>
      <dgm:t>
        <a:bodyPr/>
        <a:lstStyle/>
        <a:p>
          <a:endParaRPr lang="en-US"/>
        </a:p>
      </dgm:t>
    </dgm:pt>
    <dgm:pt modelId="{F6A04093-2DB6-4CE0-9966-77F03ADBEF21}" type="sibTrans" cxnId="{D349DAC0-998C-498E-96CF-A97F7EE765EA}">
      <dgm:prSet/>
      <dgm:spPr/>
      <dgm:t>
        <a:bodyPr/>
        <a:lstStyle/>
        <a:p>
          <a:endParaRPr lang="en-US"/>
        </a:p>
      </dgm:t>
    </dgm:pt>
    <dgm:pt modelId="{8B6D4485-829F-4EB8-9F4F-A34237AE762F}">
      <dgm:prSet phldrT="[Text]" phldr="0"/>
      <dgm:spPr/>
      <dgm:t>
        <a:bodyPr/>
        <a:lstStyle/>
        <a:p>
          <a:pPr rtl="0"/>
          <a:r>
            <a:rPr lang="en-US">
              <a:latin typeface="Calibri Light"/>
              <a:cs typeface="Calibri Light"/>
            </a:rPr>
            <a:t>LIEN HOLDER INFO</a:t>
          </a:r>
        </a:p>
      </dgm:t>
    </dgm:pt>
    <dgm:pt modelId="{07598668-7D6A-4F89-9CB8-716F38DD550D}" type="parTrans" cxnId="{0980F356-08E8-4C30-BF0A-2359786E9D38}">
      <dgm:prSet/>
      <dgm:spPr/>
      <dgm:t>
        <a:bodyPr/>
        <a:lstStyle/>
        <a:p>
          <a:endParaRPr lang="en-US"/>
        </a:p>
      </dgm:t>
    </dgm:pt>
    <dgm:pt modelId="{E1F29BAE-2168-4E4C-8A7D-E58AE749C3EA}" type="sibTrans" cxnId="{0980F356-08E8-4C30-BF0A-2359786E9D38}">
      <dgm:prSet/>
      <dgm:spPr/>
      <dgm:t>
        <a:bodyPr/>
        <a:lstStyle/>
        <a:p>
          <a:endParaRPr lang="en-US"/>
        </a:p>
      </dgm:t>
    </dgm:pt>
    <dgm:pt modelId="{2643874B-0D5C-4AAC-9FD0-22DB3F771004}" type="pres">
      <dgm:prSet presAssocID="{F5D8286B-BAD6-4B26-AAC1-BCAB496CB7BE}" presName="diagram" presStyleCnt="0">
        <dgm:presLayoutVars>
          <dgm:dir/>
          <dgm:resizeHandles val="exact"/>
        </dgm:presLayoutVars>
      </dgm:prSet>
      <dgm:spPr/>
    </dgm:pt>
    <dgm:pt modelId="{E9C91AA5-0AC3-4E08-889E-B2BB3DF06F7C}" type="pres">
      <dgm:prSet presAssocID="{6A536017-7547-48E9-882F-9C54519CD5D8}" presName="node" presStyleLbl="node1" presStyleIdx="0" presStyleCnt="5">
        <dgm:presLayoutVars>
          <dgm:bulletEnabled val="1"/>
        </dgm:presLayoutVars>
      </dgm:prSet>
      <dgm:spPr/>
    </dgm:pt>
    <dgm:pt modelId="{0FE229CE-2848-49A3-A168-AA6F252D540B}" type="pres">
      <dgm:prSet presAssocID="{A5ABAA58-1064-42BE-BCBF-5DA1EE0C112C}" presName="sibTrans" presStyleCnt="0"/>
      <dgm:spPr/>
    </dgm:pt>
    <dgm:pt modelId="{61BF3775-9CB8-46EE-B822-5D434091208A}" type="pres">
      <dgm:prSet presAssocID="{AC954812-C509-468F-A86D-1813FA458DC2}" presName="node" presStyleLbl="node1" presStyleIdx="1" presStyleCnt="5">
        <dgm:presLayoutVars>
          <dgm:bulletEnabled val="1"/>
        </dgm:presLayoutVars>
      </dgm:prSet>
      <dgm:spPr/>
    </dgm:pt>
    <dgm:pt modelId="{72751595-FFAB-477B-B4EF-8640598713C2}" type="pres">
      <dgm:prSet presAssocID="{0534B5AD-7DBC-485A-9AB3-CCDB4F2FAC8F}" presName="sibTrans" presStyleCnt="0"/>
      <dgm:spPr/>
    </dgm:pt>
    <dgm:pt modelId="{5D825E55-19C4-439A-A994-22ECB6D7EC51}" type="pres">
      <dgm:prSet presAssocID="{2D58BA34-3CA4-470A-BBEC-496062238343}" presName="node" presStyleLbl="node1" presStyleIdx="2" presStyleCnt="5">
        <dgm:presLayoutVars>
          <dgm:bulletEnabled val="1"/>
        </dgm:presLayoutVars>
      </dgm:prSet>
      <dgm:spPr/>
    </dgm:pt>
    <dgm:pt modelId="{FCC6F63D-C679-4B89-97DE-701C90621304}" type="pres">
      <dgm:prSet presAssocID="{F61B1B03-1219-400D-B89E-6217E469FF87}" presName="sibTrans" presStyleCnt="0"/>
      <dgm:spPr/>
    </dgm:pt>
    <dgm:pt modelId="{A0D602E1-6AE2-4F7F-A3BF-D6C35977D9D4}" type="pres">
      <dgm:prSet presAssocID="{A7F4E2EC-411D-4CFE-8597-75EC47E84FCD}" presName="node" presStyleLbl="node1" presStyleIdx="3" presStyleCnt="5">
        <dgm:presLayoutVars>
          <dgm:bulletEnabled val="1"/>
        </dgm:presLayoutVars>
      </dgm:prSet>
      <dgm:spPr/>
    </dgm:pt>
    <dgm:pt modelId="{4040473C-27F9-46FF-87C1-0E34C31B7A92}" type="pres">
      <dgm:prSet presAssocID="{F6A04093-2DB6-4CE0-9966-77F03ADBEF21}" presName="sibTrans" presStyleCnt="0"/>
      <dgm:spPr/>
    </dgm:pt>
    <dgm:pt modelId="{E8DD5735-614E-4C71-A6B9-2DA2DD820BF2}" type="pres">
      <dgm:prSet presAssocID="{8B6D4485-829F-4EB8-9F4F-A34237AE762F}" presName="node" presStyleLbl="node1" presStyleIdx="4" presStyleCnt="5">
        <dgm:presLayoutVars>
          <dgm:bulletEnabled val="1"/>
        </dgm:presLayoutVars>
      </dgm:prSet>
      <dgm:spPr/>
    </dgm:pt>
  </dgm:ptLst>
  <dgm:cxnLst>
    <dgm:cxn modelId="{B48D411E-6F0B-43AB-95CE-AE7F228FBC26}" type="presOf" srcId="{AC954812-C509-468F-A86D-1813FA458DC2}" destId="{61BF3775-9CB8-46EE-B822-5D434091208A}" srcOrd="0" destOrd="0" presId="urn:microsoft.com/office/officeart/2005/8/layout/default"/>
    <dgm:cxn modelId="{E0C5D128-D090-4CBE-B5C0-06E1B1B68980}" srcId="{F5D8286B-BAD6-4B26-AAC1-BCAB496CB7BE}" destId="{2D58BA34-3CA4-470A-BBEC-496062238343}" srcOrd="2" destOrd="0" parTransId="{340F0E16-8C15-4FEA-A8DA-CCEBD12D39D4}" sibTransId="{F61B1B03-1219-400D-B89E-6217E469FF87}"/>
    <dgm:cxn modelId="{0980F356-08E8-4C30-BF0A-2359786E9D38}" srcId="{F5D8286B-BAD6-4B26-AAC1-BCAB496CB7BE}" destId="{8B6D4485-829F-4EB8-9F4F-A34237AE762F}" srcOrd="4" destOrd="0" parTransId="{07598668-7D6A-4F89-9CB8-716F38DD550D}" sibTransId="{E1F29BAE-2168-4E4C-8A7D-E58AE749C3EA}"/>
    <dgm:cxn modelId="{19CA5C8F-DCC3-4D7F-BB8A-8DFDA3E8950C}" srcId="{F5D8286B-BAD6-4B26-AAC1-BCAB496CB7BE}" destId="{6A536017-7547-48E9-882F-9C54519CD5D8}" srcOrd="0" destOrd="0" parTransId="{3A3B1ACE-4833-49BD-B4BB-6AE404D15131}" sibTransId="{A5ABAA58-1064-42BE-BCBF-5DA1EE0C112C}"/>
    <dgm:cxn modelId="{DF567DA3-5288-4A5D-87A8-3F6E4DD19AF2}" type="presOf" srcId="{F5D8286B-BAD6-4B26-AAC1-BCAB496CB7BE}" destId="{2643874B-0D5C-4AAC-9FD0-22DB3F771004}" srcOrd="0" destOrd="0" presId="urn:microsoft.com/office/officeart/2005/8/layout/default"/>
    <dgm:cxn modelId="{C4B0D2B4-2CC0-43A8-8BAD-C023A5EB4080}" srcId="{F5D8286B-BAD6-4B26-AAC1-BCAB496CB7BE}" destId="{AC954812-C509-468F-A86D-1813FA458DC2}" srcOrd="1" destOrd="0" parTransId="{1344C10E-B013-4718-832C-CD253C2DB82B}" sibTransId="{0534B5AD-7DBC-485A-9AB3-CCDB4F2FAC8F}"/>
    <dgm:cxn modelId="{D349DAC0-998C-498E-96CF-A97F7EE765EA}" srcId="{F5D8286B-BAD6-4B26-AAC1-BCAB496CB7BE}" destId="{A7F4E2EC-411D-4CFE-8597-75EC47E84FCD}" srcOrd="3" destOrd="0" parTransId="{86FAE7BB-CAEC-47A4-A521-797BF54C036A}" sibTransId="{F6A04093-2DB6-4CE0-9966-77F03ADBEF21}"/>
    <dgm:cxn modelId="{C9D5F7C6-459E-4564-913A-8D318459A0D9}" type="presOf" srcId="{6A536017-7547-48E9-882F-9C54519CD5D8}" destId="{E9C91AA5-0AC3-4E08-889E-B2BB3DF06F7C}" srcOrd="0" destOrd="0" presId="urn:microsoft.com/office/officeart/2005/8/layout/default"/>
    <dgm:cxn modelId="{05D6BCCC-5198-433A-8AA1-D6FA11863045}" type="presOf" srcId="{2D58BA34-3CA4-470A-BBEC-496062238343}" destId="{5D825E55-19C4-439A-A994-22ECB6D7EC51}" srcOrd="0" destOrd="0" presId="urn:microsoft.com/office/officeart/2005/8/layout/default"/>
    <dgm:cxn modelId="{686BF7D4-5864-438F-924C-9468DED3AB22}" type="presOf" srcId="{A7F4E2EC-411D-4CFE-8597-75EC47E84FCD}" destId="{A0D602E1-6AE2-4F7F-A3BF-D6C35977D9D4}" srcOrd="0" destOrd="0" presId="urn:microsoft.com/office/officeart/2005/8/layout/default"/>
    <dgm:cxn modelId="{C7B17FDB-09DE-42E4-B1F7-9C3C94CB22BF}" type="presOf" srcId="{8B6D4485-829F-4EB8-9F4F-A34237AE762F}" destId="{E8DD5735-614E-4C71-A6B9-2DA2DD820BF2}" srcOrd="0" destOrd="0" presId="urn:microsoft.com/office/officeart/2005/8/layout/default"/>
    <dgm:cxn modelId="{22EFF039-9418-4E35-824A-184670354054}" type="presParOf" srcId="{2643874B-0D5C-4AAC-9FD0-22DB3F771004}" destId="{E9C91AA5-0AC3-4E08-889E-B2BB3DF06F7C}" srcOrd="0" destOrd="0" presId="urn:microsoft.com/office/officeart/2005/8/layout/default"/>
    <dgm:cxn modelId="{5F4282CB-0951-4C52-85FA-329D915BC3E2}" type="presParOf" srcId="{2643874B-0D5C-4AAC-9FD0-22DB3F771004}" destId="{0FE229CE-2848-49A3-A168-AA6F252D540B}" srcOrd="1" destOrd="0" presId="urn:microsoft.com/office/officeart/2005/8/layout/default"/>
    <dgm:cxn modelId="{45569185-1F36-42ED-B9EF-7BEF367461A9}" type="presParOf" srcId="{2643874B-0D5C-4AAC-9FD0-22DB3F771004}" destId="{61BF3775-9CB8-46EE-B822-5D434091208A}" srcOrd="2" destOrd="0" presId="urn:microsoft.com/office/officeart/2005/8/layout/default"/>
    <dgm:cxn modelId="{6AE4E344-1B12-4319-AF6C-E6574805B4E5}" type="presParOf" srcId="{2643874B-0D5C-4AAC-9FD0-22DB3F771004}" destId="{72751595-FFAB-477B-B4EF-8640598713C2}" srcOrd="3" destOrd="0" presId="urn:microsoft.com/office/officeart/2005/8/layout/default"/>
    <dgm:cxn modelId="{79C93755-CD09-4E36-8DF8-FD416A103A5A}" type="presParOf" srcId="{2643874B-0D5C-4AAC-9FD0-22DB3F771004}" destId="{5D825E55-19C4-439A-A994-22ECB6D7EC51}" srcOrd="4" destOrd="0" presId="urn:microsoft.com/office/officeart/2005/8/layout/default"/>
    <dgm:cxn modelId="{FFC7FAFA-8FB3-40F0-9159-B47A319FE200}" type="presParOf" srcId="{2643874B-0D5C-4AAC-9FD0-22DB3F771004}" destId="{FCC6F63D-C679-4B89-97DE-701C90621304}" srcOrd="5" destOrd="0" presId="urn:microsoft.com/office/officeart/2005/8/layout/default"/>
    <dgm:cxn modelId="{5E180882-0051-49BC-8D83-6B1626ADBD43}" type="presParOf" srcId="{2643874B-0D5C-4AAC-9FD0-22DB3F771004}" destId="{A0D602E1-6AE2-4F7F-A3BF-D6C35977D9D4}" srcOrd="6" destOrd="0" presId="urn:microsoft.com/office/officeart/2005/8/layout/default"/>
    <dgm:cxn modelId="{C0244893-3672-4289-87E0-66FD1F7788B0}" type="presParOf" srcId="{2643874B-0D5C-4AAC-9FD0-22DB3F771004}" destId="{4040473C-27F9-46FF-87C1-0E34C31B7A92}" srcOrd="7" destOrd="0" presId="urn:microsoft.com/office/officeart/2005/8/layout/default"/>
    <dgm:cxn modelId="{037E6228-9DBB-4FD7-AE85-614FED4A5646}" type="presParOf" srcId="{2643874B-0D5C-4AAC-9FD0-22DB3F771004}" destId="{E8DD5735-614E-4C71-A6B9-2DA2DD820BF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A734D1-3050-4781-BDD7-890D070DA0B0}" type="doc">
      <dgm:prSet loTypeId="urn:microsoft.com/office/officeart/2018/5/layout/IconCircleLabelList" loCatId="icon" qsTypeId="urn:microsoft.com/office/officeart/2005/8/quickstyle/simple1" qsCatId="simple" csTypeId="urn:microsoft.com/office/officeart/2005/8/colors/accent5_2" csCatId="accent5" phldr="1"/>
      <dgm:spPr/>
      <dgm:t>
        <a:bodyPr/>
        <a:lstStyle/>
        <a:p>
          <a:endParaRPr lang="en-US"/>
        </a:p>
      </dgm:t>
    </dgm:pt>
    <dgm:pt modelId="{7B2D9D56-6DF0-41D8-A539-F509F2BAA81C}">
      <dgm:prSet phldr="0"/>
      <dgm:spPr/>
      <dgm:t>
        <a:bodyPr/>
        <a:lstStyle/>
        <a:p>
          <a:pPr>
            <a:lnSpc>
              <a:spcPct val="100000"/>
            </a:lnSpc>
            <a:defRPr cap="all"/>
          </a:pPr>
          <a:r>
            <a:rPr lang="en-US">
              <a:latin typeface="Century Gothic" panose="020B0502020202020204"/>
            </a:rPr>
            <a:t>Order policy as follows to  be scan: </a:t>
          </a:r>
          <a:r>
            <a:rPr lang="en-US" b="1">
              <a:solidFill>
                <a:srgbClr val="FF0000"/>
              </a:solidFill>
              <a:latin typeface="Century Gothic" panose="020B0502020202020204"/>
            </a:rPr>
            <a:t>1-</a:t>
          </a:r>
          <a:r>
            <a:rPr lang="en-US">
              <a:latin typeface="Century Gothic" panose="020B0502020202020204"/>
            </a:rPr>
            <a:t>Receipt </a:t>
          </a:r>
          <a:r>
            <a:rPr lang="en-US" b="1">
              <a:solidFill>
                <a:srgbClr val="FF0000"/>
              </a:solidFill>
              <a:latin typeface="Century Gothic" panose="020B0502020202020204"/>
            </a:rPr>
            <a:t>2-</a:t>
          </a:r>
          <a:r>
            <a:rPr lang="en-US">
              <a:latin typeface="Century Gothic" panose="020B0502020202020204"/>
            </a:rPr>
            <a:t> Insured statement </a:t>
          </a:r>
          <a:r>
            <a:rPr lang="en-US" b="1">
              <a:solidFill>
                <a:srgbClr val="FF0000"/>
              </a:solidFill>
              <a:latin typeface="Century Gothic" panose="020B0502020202020204"/>
            </a:rPr>
            <a:t>3-</a:t>
          </a:r>
          <a:r>
            <a:rPr lang="en-US">
              <a:latin typeface="Century Gothic" panose="020B0502020202020204"/>
            </a:rPr>
            <a:t> Application </a:t>
          </a:r>
          <a:r>
            <a:rPr lang="en-US" b="1">
              <a:solidFill>
                <a:srgbClr val="FF0000"/>
              </a:solidFill>
              <a:latin typeface="Century Gothic" panose="020B0502020202020204"/>
            </a:rPr>
            <a:t>4-</a:t>
          </a:r>
          <a:r>
            <a:rPr lang="en-US">
              <a:latin typeface="Century Gothic" panose="020B0502020202020204"/>
            </a:rPr>
            <a:t> Internals </a:t>
          </a:r>
          <a:r>
            <a:rPr lang="en-US" b="1">
              <a:solidFill>
                <a:srgbClr val="FF0000"/>
              </a:solidFill>
              <a:latin typeface="Century Gothic" panose="020B0502020202020204"/>
            </a:rPr>
            <a:t>5-</a:t>
          </a:r>
          <a:r>
            <a:rPr lang="en-US">
              <a:latin typeface="Century Gothic" panose="020B0502020202020204"/>
            </a:rPr>
            <a:t>Supporting documents </a:t>
          </a:r>
        </a:p>
      </dgm:t>
    </dgm:pt>
    <dgm:pt modelId="{4698241B-C23A-42F6-BAE1-D9E13CA3B7FC}" type="parTrans" cxnId="{C77485FC-1E68-463C-B602-3AC8CC17335C}">
      <dgm:prSet/>
      <dgm:spPr/>
      <dgm:t>
        <a:bodyPr/>
        <a:lstStyle/>
        <a:p>
          <a:endParaRPr lang="en-US"/>
        </a:p>
      </dgm:t>
    </dgm:pt>
    <dgm:pt modelId="{7604EF08-F30F-47AD-93D4-33052C95D31E}" type="sibTrans" cxnId="{C77485FC-1E68-463C-B602-3AC8CC17335C}">
      <dgm:prSet phldrT="1" phldr="0"/>
      <dgm:spPr/>
      <dgm:t>
        <a:bodyPr/>
        <a:lstStyle/>
        <a:p>
          <a:endParaRPr lang="en-US"/>
        </a:p>
      </dgm:t>
    </dgm:pt>
    <dgm:pt modelId="{85048C4C-0FB5-42BC-9642-B36652B1735D}">
      <dgm:prSet/>
      <dgm:spPr/>
      <dgm:t>
        <a:bodyPr/>
        <a:lstStyle/>
        <a:p>
          <a:pPr>
            <a:lnSpc>
              <a:spcPct val="100000"/>
            </a:lnSpc>
            <a:defRPr cap="all"/>
          </a:pPr>
          <a:r>
            <a:rPr lang="en-US">
              <a:latin typeface="Century Gothic" panose="020B0502020202020204"/>
            </a:rPr>
            <a:t>application is keep on our file unless</a:t>
          </a:r>
          <a:r>
            <a:rPr lang="en-US"/>
            <a:t> is being requested</a:t>
          </a:r>
          <a:r>
            <a:rPr lang="en-US">
              <a:latin typeface="Century Gothic" panose="020B0502020202020204"/>
            </a:rPr>
            <a:t> by company</a:t>
          </a:r>
          <a:r>
            <a:rPr lang="en-US"/>
            <a:t>,</a:t>
          </a:r>
          <a:r>
            <a:rPr lang="en-US">
              <a:latin typeface="Century Gothic" panose="020B0502020202020204"/>
            </a:rPr>
            <a:t> </a:t>
          </a:r>
          <a:r>
            <a:rPr lang="en-US" i="0">
              <a:latin typeface="Century Gothic" panose="020B0502020202020204"/>
            </a:rPr>
            <a:t>on the </a:t>
          </a:r>
          <a:r>
            <a:rPr lang="en-US" i="1">
              <a:latin typeface="Century Gothic" panose="020B0502020202020204"/>
            </a:rPr>
            <a:t>Agency</a:t>
          </a:r>
          <a:r>
            <a:rPr lang="en-US" i="1"/>
            <a:t> </a:t>
          </a:r>
          <a:r>
            <a:rPr lang="en-US" i="1">
              <a:latin typeface="Century Gothic" panose="020B0502020202020204"/>
            </a:rPr>
            <a:t>"TO DO"</a:t>
          </a:r>
          <a:r>
            <a:rPr lang="en-US" i="1"/>
            <a:t> list </a:t>
          </a:r>
          <a:r>
            <a:rPr lang="en-US"/>
            <a:t>(example; Driver License, exclusion form etc</a:t>
          </a:r>
          <a:r>
            <a:rPr lang="en-US">
              <a:latin typeface="Century Gothic" panose="020B0502020202020204"/>
            </a:rPr>
            <a:t>.)</a:t>
          </a:r>
          <a:endParaRPr lang="en-US"/>
        </a:p>
      </dgm:t>
    </dgm:pt>
    <dgm:pt modelId="{E81B6310-45A3-40E4-94B5-6AD192314D42}" type="parTrans" cxnId="{44243CB5-E7D7-4070-9760-E18CA288A0C5}">
      <dgm:prSet/>
      <dgm:spPr/>
      <dgm:t>
        <a:bodyPr/>
        <a:lstStyle/>
        <a:p>
          <a:endParaRPr lang="en-US"/>
        </a:p>
      </dgm:t>
    </dgm:pt>
    <dgm:pt modelId="{7DB2177D-DC61-4F66-846E-7A7AD39F6B19}" type="sibTrans" cxnId="{44243CB5-E7D7-4070-9760-E18CA288A0C5}">
      <dgm:prSet phldrT="2" phldr="0"/>
      <dgm:spPr/>
      <dgm:t>
        <a:bodyPr/>
        <a:lstStyle/>
        <a:p>
          <a:endParaRPr lang="en-US"/>
        </a:p>
      </dgm:t>
    </dgm:pt>
    <dgm:pt modelId="{6F8B6EBC-B5FB-40B5-AF73-48CBE2729DA3}">
      <dgm:prSet phldr="0"/>
      <dgm:spPr/>
      <dgm:t>
        <a:bodyPr/>
        <a:lstStyle/>
        <a:p>
          <a:pPr rtl="0">
            <a:lnSpc>
              <a:spcPct val="100000"/>
            </a:lnSpc>
            <a:defRPr cap="all"/>
          </a:pPr>
          <a:r>
            <a:rPr lang="en-US">
              <a:latin typeface="Century Gothic" panose="020B0502020202020204"/>
            </a:rPr>
            <a:t> ATTACH APPLICATION TO LAE &amp; LABEL </a:t>
          </a:r>
          <a:r>
            <a:rPr lang="en-US" b="1" i="1" u="sng">
              <a:solidFill>
                <a:srgbClr val="FF0000"/>
              </a:solidFill>
              <a:latin typeface="Century Gothic" panose="020B0502020202020204"/>
            </a:rPr>
            <a:t>"NEW COMMERCIAL POLICY"</a:t>
          </a:r>
        </a:p>
      </dgm:t>
    </dgm:pt>
    <dgm:pt modelId="{C68B84DD-4753-414D-AC0C-4254B5318331}" type="parTrans" cxnId="{3DC5715F-E473-46D9-A151-E8E8AC4FE792}">
      <dgm:prSet/>
      <dgm:spPr/>
    </dgm:pt>
    <dgm:pt modelId="{A1CA2604-EE42-49EC-B8AE-F1634E1D6F06}" type="sibTrans" cxnId="{3DC5715F-E473-46D9-A151-E8E8AC4FE792}">
      <dgm:prSet/>
      <dgm:spPr/>
    </dgm:pt>
    <dgm:pt modelId="{3A070615-0977-4468-A01D-517496D51AFC}" type="pres">
      <dgm:prSet presAssocID="{60A734D1-3050-4781-BDD7-890D070DA0B0}" presName="root" presStyleCnt="0">
        <dgm:presLayoutVars>
          <dgm:dir/>
          <dgm:resizeHandles val="exact"/>
        </dgm:presLayoutVars>
      </dgm:prSet>
      <dgm:spPr/>
    </dgm:pt>
    <dgm:pt modelId="{10AFACD5-12E6-4705-8A61-F1254A5F3FD2}" type="pres">
      <dgm:prSet presAssocID="{7B2D9D56-6DF0-41D8-A539-F509F2BAA81C}" presName="compNode" presStyleCnt="0"/>
      <dgm:spPr/>
    </dgm:pt>
    <dgm:pt modelId="{3F7D13F1-2B76-4D63-AEF2-FAF7CF6A19E1}" type="pres">
      <dgm:prSet presAssocID="{7B2D9D56-6DF0-41D8-A539-F509F2BAA81C}" presName="iconBgRect" presStyleLbl="bgShp" presStyleIdx="0" presStyleCnt="3"/>
      <dgm:spPr/>
    </dgm:pt>
    <dgm:pt modelId="{013B3B40-1C64-4F59-90F1-BFBDD062E8E5}" type="pres">
      <dgm:prSet presAssocID="{7B2D9D56-6DF0-41D8-A539-F509F2BAA81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egister"/>
        </a:ext>
      </dgm:extLst>
    </dgm:pt>
    <dgm:pt modelId="{4DE8A940-3F1D-4E46-9606-7858A8004D00}" type="pres">
      <dgm:prSet presAssocID="{7B2D9D56-6DF0-41D8-A539-F509F2BAA81C}" presName="spaceRect" presStyleCnt="0"/>
      <dgm:spPr/>
    </dgm:pt>
    <dgm:pt modelId="{0A53373B-205D-423B-B639-C3C4407C07A3}" type="pres">
      <dgm:prSet presAssocID="{7B2D9D56-6DF0-41D8-A539-F509F2BAA81C}" presName="textRect" presStyleLbl="revTx" presStyleIdx="0" presStyleCnt="3">
        <dgm:presLayoutVars>
          <dgm:chMax val="1"/>
          <dgm:chPref val="1"/>
        </dgm:presLayoutVars>
      </dgm:prSet>
      <dgm:spPr/>
    </dgm:pt>
    <dgm:pt modelId="{42B03732-3982-4C52-B576-D83418272228}" type="pres">
      <dgm:prSet presAssocID="{7604EF08-F30F-47AD-93D4-33052C95D31E}" presName="sibTrans" presStyleCnt="0"/>
      <dgm:spPr/>
    </dgm:pt>
    <dgm:pt modelId="{FE409F04-C16F-4810-A96F-062FDB4E3F1E}" type="pres">
      <dgm:prSet presAssocID="{6F8B6EBC-B5FB-40B5-AF73-48CBE2729DA3}" presName="compNode" presStyleCnt="0"/>
      <dgm:spPr/>
    </dgm:pt>
    <dgm:pt modelId="{FE11D98D-37D7-4522-BBEC-698E3A13C206}" type="pres">
      <dgm:prSet presAssocID="{6F8B6EBC-B5FB-40B5-AF73-48CBE2729DA3}" presName="iconBgRect" presStyleLbl="bgShp" presStyleIdx="1" presStyleCnt="3"/>
      <dgm:spPr/>
    </dgm:pt>
    <dgm:pt modelId="{50551D8E-7259-4E96-A451-449878ADB3C5}" type="pres">
      <dgm:prSet presAssocID="{6F8B6EBC-B5FB-40B5-AF73-48CBE2729DA3}" presName="iconRect" presStyleLbl="node1" presStyleIdx="1" presStyleCnt="3"/>
      <dgm:spPr/>
    </dgm:pt>
    <dgm:pt modelId="{66D14CDA-F6CF-48BE-AAEE-FF2673707918}" type="pres">
      <dgm:prSet presAssocID="{6F8B6EBC-B5FB-40B5-AF73-48CBE2729DA3}" presName="spaceRect" presStyleCnt="0"/>
      <dgm:spPr/>
    </dgm:pt>
    <dgm:pt modelId="{465F80A5-9A6D-4D5F-8E7E-C38672A6DC4A}" type="pres">
      <dgm:prSet presAssocID="{6F8B6EBC-B5FB-40B5-AF73-48CBE2729DA3}" presName="textRect" presStyleLbl="revTx" presStyleIdx="1" presStyleCnt="3">
        <dgm:presLayoutVars>
          <dgm:chMax val="1"/>
          <dgm:chPref val="1"/>
        </dgm:presLayoutVars>
      </dgm:prSet>
      <dgm:spPr/>
    </dgm:pt>
    <dgm:pt modelId="{FDEA1FBD-432D-48A3-99CB-675B1AF61C70}" type="pres">
      <dgm:prSet presAssocID="{A1CA2604-EE42-49EC-B8AE-F1634E1D6F06}" presName="sibTrans" presStyleCnt="0"/>
      <dgm:spPr/>
    </dgm:pt>
    <dgm:pt modelId="{4DDA2919-7BF3-48A9-91D2-5F929D607D87}" type="pres">
      <dgm:prSet presAssocID="{85048C4C-0FB5-42BC-9642-B36652B1735D}" presName="compNode" presStyleCnt="0"/>
      <dgm:spPr/>
    </dgm:pt>
    <dgm:pt modelId="{120D6316-78BD-48D9-A936-2F99E9AB03EC}" type="pres">
      <dgm:prSet presAssocID="{85048C4C-0FB5-42BC-9642-B36652B1735D}" presName="iconBgRect" presStyleLbl="bgShp" presStyleIdx="2" presStyleCnt="3"/>
      <dgm:spPr/>
    </dgm:pt>
    <dgm:pt modelId="{B7B92CA0-BBFC-4B92-92C7-6ACC8B2EAE07}" type="pres">
      <dgm:prSet presAssocID="{85048C4C-0FB5-42BC-9642-B36652B1735D}"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lowchart"/>
        </a:ext>
      </dgm:extLst>
    </dgm:pt>
    <dgm:pt modelId="{1B60D451-85D1-46E1-9536-13AD4032D4F5}" type="pres">
      <dgm:prSet presAssocID="{85048C4C-0FB5-42BC-9642-B36652B1735D}" presName="spaceRect" presStyleCnt="0"/>
      <dgm:spPr/>
    </dgm:pt>
    <dgm:pt modelId="{B1001B29-A5B8-4710-9E6F-9503436846CC}" type="pres">
      <dgm:prSet presAssocID="{85048C4C-0FB5-42BC-9642-B36652B1735D}" presName="textRect" presStyleLbl="revTx" presStyleIdx="2" presStyleCnt="3">
        <dgm:presLayoutVars>
          <dgm:chMax val="1"/>
          <dgm:chPref val="1"/>
        </dgm:presLayoutVars>
      </dgm:prSet>
      <dgm:spPr/>
    </dgm:pt>
  </dgm:ptLst>
  <dgm:cxnLst>
    <dgm:cxn modelId="{3DC5715F-E473-46D9-A151-E8E8AC4FE792}" srcId="{60A734D1-3050-4781-BDD7-890D070DA0B0}" destId="{6F8B6EBC-B5FB-40B5-AF73-48CBE2729DA3}" srcOrd="1" destOrd="0" parTransId="{C68B84DD-4753-414D-AC0C-4254B5318331}" sibTransId="{A1CA2604-EE42-49EC-B8AE-F1634E1D6F06}"/>
    <dgm:cxn modelId="{F08F1567-1905-448C-81D0-6C906378B2DF}" type="presOf" srcId="{85048C4C-0FB5-42BC-9642-B36652B1735D}" destId="{B1001B29-A5B8-4710-9E6F-9503436846CC}" srcOrd="0" destOrd="0" presId="urn:microsoft.com/office/officeart/2018/5/layout/IconCircleLabelList"/>
    <dgm:cxn modelId="{6826836C-2625-4EA0-80F8-6786D43C0809}" type="presOf" srcId="{6F8B6EBC-B5FB-40B5-AF73-48CBE2729DA3}" destId="{465F80A5-9A6D-4D5F-8E7E-C38672A6DC4A}" srcOrd="0" destOrd="0" presId="urn:microsoft.com/office/officeart/2018/5/layout/IconCircleLabelList"/>
    <dgm:cxn modelId="{2AF62E8A-943F-4329-9D17-8590CF9CD580}" type="presOf" srcId="{60A734D1-3050-4781-BDD7-890D070DA0B0}" destId="{3A070615-0977-4468-A01D-517496D51AFC}" srcOrd="0" destOrd="0" presId="urn:microsoft.com/office/officeart/2018/5/layout/IconCircleLabelList"/>
    <dgm:cxn modelId="{141CB694-75A7-4EF2-A277-173642B30622}" type="presOf" srcId="{7B2D9D56-6DF0-41D8-A539-F509F2BAA81C}" destId="{0A53373B-205D-423B-B639-C3C4407C07A3}" srcOrd="0" destOrd="0" presId="urn:microsoft.com/office/officeart/2018/5/layout/IconCircleLabelList"/>
    <dgm:cxn modelId="{44243CB5-E7D7-4070-9760-E18CA288A0C5}" srcId="{60A734D1-3050-4781-BDD7-890D070DA0B0}" destId="{85048C4C-0FB5-42BC-9642-B36652B1735D}" srcOrd="2" destOrd="0" parTransId="{E81B6310-45A3-40E4-94B5-6AD192314D42}" sibTransId="{7DB2177D-DC61-4F66-846E-7A7AD39F6B19}"/>
    <dgm:cxn modelId="{C77485FC-1E68-463C-B602-3AC8CC17335C}" srcId="{60A734D1-3050-4781-BDD7-890D070DA0B0}" destId="{7B2D9D56-6DF0-41D8-A539-F509F2BAA81C}" srcOrd="0" destOrd="0" parTransId="{4698241B-C23A-42F6-BAE1-D9E13CA3B7FC}" sibTransId="{7604EF08-F30F-47AD-93D4-33052C95D31E}"/>
    <dgm:cxn modelId="{5EFCF269-F165-495D-999E-9FF576098DB0}" type="presParOf" srcId="{3A070615-0977-4468-A01D-517496D51AFC}" destId="{10AFACD5-12E6-4705-8A61-F1254A5F3FD2}" srcOrd="0" destOrd="0" presId="urn:microsoft.com/office/officeart/2018/5/layout/IconCircleLabelList"/>
    <dgm:cxn modelId="{31FA9674-4941-41EF-B529-4AF1DA6BC6BA}" type="presParOf" srcId="{10AFACD5-12E6-4705-8A61-F1254A5F3FD2}" destId="{3F7D13F1-2B76-4D63-AEF2-FAF7CF6A19E1}" srcOrd="0" destOrd="0" presId="urn:microsoft.com/office/officeart/2018/5/layout/IconCircleLabelList"/>
    <dgm:cxn modelId="{E3EA5AD8-DE95-4B88-A654-07367C4485AA}" type="presParOf" srcId="{10AFACD5-12E6-4705-8A61-F1254A5F3FD2}" destId="{013B3B40-1C64-4F59-90F1-BFBDD062E8E5}" srcOrd="1" destOrd="0" presId="urn:microsoft.com/office/officeart/2018/5/layout/IconCircleLabelList"/>
    <dgm:cxn modelId="{FC38F81A-33BB-4187-8ACB-84B6824EFA4B}" type="presParOf" srcId="{10AFACD5-12E6-4705-8A61-F1254A5F3FD2}" destId="{4DE8A940-3F1D-4E46-9606-7858A8004D00}" srcOrd="2" destOrd="0" presId="urn:microsoft.com/office/officeart/2018/5/layout/IconCircleLabelList"/>
    <dgm:cxn modelId="{A0ED0E5E-CD59-412C-90BC-E0D00B123FE9}" type="presParOf" srcId="{10AFACD5-12E6-4705-8A61-F1254A5F3FD2}" destId="{0A53373B-205D-423B-B639-C3C4407C07A3}" srcOrd="3" destOrd="0" presId="urn:microsoft.com/office/officeart/2018/5/layout/IconCircleLabelList"/>
    <dgm:cxn modelId="{FF79785E-C80A-4685-8E74-3E3A5CE93444}" type="presParOf" srcId="{3A070615-0977-4468-A01D-517496D51AFC}" destId="{42B03732-3982-4C52-B576-D83418272228}" srcOrd="1" destOrd="0" presId="urn:microsoft.com/office/officeart/2018/5/layout/IconCircleLabelList"/>
    <dgm:cxn modelId="{21B448A7-613E-4FAF-880E-96F6C391AC15}" type="presParOf" srcId="{3A070615-0977-4468-A01D-517496D51AFC}" destId="{FE409F04-C16F-4810-A96F-062FDB4E3F1E}" srcOrd="2" destOrd="0" presId="urn:microsoft.com/office/officeart/2018/5/layout/IconCircleLabelList"/>
    <dgm:cxn modelId="{4DF2E4B8-0E9D-4EF5-A63A-1C60B77429AD}" type="presParOf" srcId="{FE409F04-C16F-4810-A96F-062FDB4E3F1E}" destId="{FE11D98D-37D7-4522-BBEC-698E3A13C206}" srcOrd="0" destOrd="0" presId="urn:microsoft.com/office/officeart/2018/5/layout/IconCircleLabelList"/>
    <dgm:cxn modelId="{27B30331-983C-4E4F-9584-081476618E5F}" type="presParOf" srcId="{FE409F04-C16F-4810-A96F-062FDB4E3F1E}" destId="{50551D8E-7259-4E96-A451-449878ADB3C5}" srcOrd="1" destOrd="0" presId="urn:microsoft.com/office/officeart/2018/5/layout/IconCircleLabelList"/>
    <dgm:cxn modelId="{67E450A2-061F-48F8-875E-477C789AF1F0}" type="presParOf" srcId="{FE409F04-C16F-4810-A96F-062FDB4E3F1E}" destId="{66D14CDA-F6CF-48BE-AAEE-FF2673707918}" srcOrd="2" destOrd="0" presId="urn:microsoft.com/office/officeart/2018/5/layout/IconCircleLabelList"/>
    <dgm:cxn modelId="{7D579EB9-A3C3-48C0-9FA0-7DBD516E6D82}" type="presParOf" srcId="{FE409F04-C16F-4810-A96F-062FDB4E3F1E}" destId="{465F80A5-9A6D-4D5F-8E7E-C38672A6DC4A}" srcOrd="3" destOrd="0" presId="urn:microsoft.com/office/officeart/2018/5/layout/IconCircleLabelList"/>
    <dgm:cxn modelId="{2D4E0E0A-6B01-4E8B-A228-04365BDE4A7F}" type="presParOf" srcId="{3A070615-0977-4468-A01D-517496D51AFC}" destId="{FDEA1FBD-432D-48A3-99CB-675B1AF61C70}" srcOrd="3" destOrd="0" presId="urn:microsoft.com/office/officeart/2018/5/layout/IconCircleLabelList"/>
    <dgm:cxn modelId="{3AD6E10E-3590-4373-9636-A9B04CC10C8E}" type="presParOf" srcId="{3A070615-0977-4468-A01D-517496D51AFC}" destId="{4DDA2919-7BF3-48A9-91D2-5F929D607D87}" srcOrd="4" destOrd="0" presId="urn:microsoft.com/office/officeart/2018/5/layout/IconCircleLabelList"/>
    <dgm:cxn modelId="{6931EAE3-9E85-43CD-AEFE-913F22D83B23}" type="presParOf" srcId="{4DDA2919-7BF3-48A9-91D2-5F929D607D87}" destId="{120D6316-78BD-48D9-A936-2F99E9AB03EC}" srcOrd="0" destOrd="0" presId="urn:microsoft.com/office/officeart/2018/5/layout/IconCircleLabelList"/>
    <dgm:cxn modelId="{59547E43-7801-46BA-A033-2F25FDE25BB1}" type="presParOf" srcId="{4DDA2919-7BF3-48A9-91D2-5F929D607D87}" destId="{B7B92CA0-BBFC-4B92-92C7-6ACC8B2EAE07}" srcOrd="1" destOrd="0" presId="urn:microsoft.com/office/officeart/2018/5/layout/IconCircleLabelList"/>
    <dgm:cxn modelId="{DD7942C6-CF1F-4E6E-ABBA-2ADD99A2AF5D}" type="presParOf" srcId="{4DDA2919-7BF3-48A9-91D2-5F929D607D87}" destId="{1B60D451-85D1-46E1-9536-13AD4032D4F5}" srcOrd="2" destOrd="0" presId="urn:microsoft.com/office/officeart/2018/5/layout/IconCircleLabelList"/>
    <dgm:cxn modelId="{93400ABC-5705-4D84-B30C-BF489F507FC6}" type="presParOf" srcId="{4DDA2919-7BF3-48A9-91D2-5F929D607D87}" destId="{B1001B29-A5B8-4710-9E6F-9503436846C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287B1-447A-461A-A27F-32D1F5B68473}">
      <dsp:nvSpPr>
        <dsp:cNvPr id="0" name=""/>
        <dsp:cNvSpPr/>
      </dsp:nvSpPr>
      <dsp:spPr>
        <a:xfrm>
          <a:off x="411139" y="680595"/>
          <a:ext cx="671572" cy="6715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4AF777E-B355-438A-9B62-C1F271ECA85B}">
      <dsp:nvSpPr>
        <dsp:cNvPr id="0" name=""/>
        <dsp:cNvSpPr/>
      </dsp:nvSpPr>
      <dsp:spPr>
        <a:xfrm>
          <a:off x="734" y="1576053"/>
          <a:ext cx="1492382" cy="59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Receipt</a:t>
          </a:r>
        </a:p>
      </dsp:txBody>
      <dsp:txXfrm>
        <a:off x="734" y="1576053"/>
        <a:ext cx="1492382" cy="596953"/>
      </dsp:txXfrm>
    </dsp:sp>
    <dsp:sp modelId="{6CB31DBA-8423-4E65-9FC5-A7334F6C2970}">
      <dsp:nvSpPr>
        <dsp:cNvPr id="0" name=""/>
        <dsp:cNvSpPr/>
      </dsp:nvSpPr>
      <dsp:spPr>
        <a:xfrm>
          <a:off x="2164689" y="680595"/>
          <a:ext cx="671572" cy="671572"/>
        </a:xfrm>
        <a:prstGeom prst="rect">
          <a:avLst/>
        </a:prstGeom>
        <a:solidFill>
          <a:schemeClr val="accent5">
            <a:hueOff val="-135193"/>
            <a:satOff val="-3619"/>
            <a:lumOff val="-1255"/>
            <a:alphaOff val="0"/>
          </a:schemeClr>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3EB16F7-A31D-40D9-96AF-F9373B5F5280}">
      <dsp:nvSpPr>
        <dsp:cNvPr id="0" name=""/>
        <dsp:cNvSpPr/>
      </dsp:nvSpPr>
      <dsp:spPr>
        <a:xfrm>
          <a:off x="1754283" y="1576053"/>
          <a:ext cx="1492382" cy="59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latin typeface="Century Gothic" panose="020B0502020202020204"/>
            </a:rPr>
            <a:t>Insured statement</a:t>
          </a:r>
        </a:p>
      </dsp:txBody>
      <dsp:txXfrm>
        <a:off x="1754283" y="1576053"/>
        <a:ext cx="1492382" cy="596953"/>
      </dsp:txXfrm>
    </dsp:sp>
    <dsp:sp modelId="{94FEA207-0B2D-4D4B-9641-BE08288F6CFE}">
      <dsp:nvSpPr>
        <dsp:cNvPr id="0" name=""/>
        <dsp:cNvSpPr/>
      </dsp:nvSpPr>
      <dsp:spPr>
        <a:xfrm>
          <a:off x="3918238" y="680595"/>
          <a:ext cx="671572" cy="6715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D8223E3-EF29-4815-ABC9-34810E28200F}">
      <dsp:nvSpPr>
        <dsp:cNvPr id="0" name=""/>
        <dsp:cNvSpPr/>
      </dsp:nvSpPr>
      <dsp:spPr>
        <a:xfrm>
          <a:off x="3507833" y="1576053"/>
          <a:ext cx="1492382" cy="59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Application</a:t>
          </a:r>
        </a:p>
      </dsp:txBody>
      <dsp:txXfrm>
        <a:off x="3507833" y="1576053"/>
        <a:ext cx="1492382" cy="596953"/>
      </dsp:txXfrm>
    </dsp:sp>
    <dsp:sp modelId="{8123F5CF-0835-45A7-A567-2C7200A6DDD5}">
      <dsp:nvSpPr>
        <dsp:cNvPr id="0" name=""/>
        <dsp:cNvSpPr/>
      </dsp:nvSpPr>
      <dsp:spPr>
        <a:xfrm>
          <a:off x="5671788" y="680595"/>
          <a:ext cx="671572" cy="6715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3DE160F-824B-4D45-9C38-52AE3DD141B3}">
      <dsp:nvSpPr>
        <dsp:cNvPr id="0" name=""/>
        <dsp:cNvSpPr/>
      </dsp:nvSpPr>
      <dsp:spPr>
        <a:xfrm>
          <a:off x="5261383" y="1576053"/>
          <a:ext cx="1492382" cy="59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Internals</a:t>
          </a:r>
        </a:p>
      </dsp:txBody>
      <dsp:txXfrm>
        <a:off x="5261383" y="1576053"/>
        <a:ext cx="1492382" cy="596953"/>
      </dsp:txXfrm>
    </dsp:sp>
    <dsp:sp modelId="{206E2C50-C75B-4841-845E-3499353DF2A5}">
      <dsp:nvSpPr>
        <dsp:cNvPr id="0" name=""/>
        <dsp:cNvSpPr/>
      </dsp:nvSpPr>
      <dsp:spPr>
        <a:xfrm>
          <a:off x="7425338" y="680595"/>
          <a:ext cx="671572" cy="67157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66CC08A-B164-461B-A0BF-072B65BEE0D7}">
      <dsp:nvSpPr>
        <dsp:cNvPr id="0" name=""/>
        <dsp:cNvSpPr/>
      </dsp:nvSpPr>
      <dsp:spPr>
        <a:xfrm>
          <a:off x="7014933" y="1576053"/>
          <a:ext cx="1492382" cy="59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Copy of insureds driver's license</a:t>
          </a:r>
        </a:p>
      </dsp:txBody>
      <dsp:txXfrm>
        <a:off x="7014933" y="1576053"/>
        <a:ext cx="1492382" cy="596953"/>
      </dsp:txXfrm>
    </dsp:sp>
    <dsp:sp modelId="{B389B1E5-B841-4644-8309-2E080A82D9A1}">
      <dsp:nvSpPr>
        <dsp:cNvPr id="0" name=""/>
        <dsp:cNvSpPr/>
      </dsp:nvSpPr>
      <dsp:spPr>
        <a:xfrm>
          <a:off x="9178888" y="680595"/>
          <a:ext cx="671572" cy="67157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0467820-05D4-486B-A147-0E27BC7E9525}">
      <dsp:nvSpPr>
        <dsp:cNvPr id="0" name=""/>
        <dsp:cNvSpPr/>
      </dsp:nvSpPr>
      <dsp:spPr>
        <a:xfrm>
          <a:off x="8768483" y="1576053"/>
          <a:ext cx="1492382" cy="59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Registration, sales contract and or title</a:t>
          </a:r>
        </a:p>
      </dsp:txBody>
      <dsp:txXfrm>
        <a:off x="8768483" y="1576053"/>
        <a:ext cx="1492382" cy="5969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91AA5-0AC3-4E08-889E-B2BB3DF06F7C}">
      <dsp:nvSpPr>
        <dsp:cNvPr id="0" name=""/>
        <dsp:cNvSpPr/>
      </dsp:nvSpPr>
      <dsp:spPr>
        <a:xfrm>
          <a:off x="0" y="2625"/>
          <a:ext cx="1769039" cy="1061423"/>
        </a:xfrm>
        <a:prstGeom prst="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latin typeface="Calibri Light" panose="020F0302020204030204"/>
            </a:rPr>
            <a:t>REGISTRATION</a:t>
          </a:r>
          <a:endParaRPr lang="en-US" sz="2100" kern="1200"/>
        </a:p>
      </dsp:txBody>
      <dsp:txXfrm>
        <a:off x="0" y="2625"/>
        <a:ext cx="1769039" cy="1061423"/>
      </dsp:txXfrm>
    </dsp:sp>
    <dsp:sp modelId="{61BF3775-9CB8-46EE-B822-5D434091208A}">
      <dsp:nvSpPr>
        <dsp:cNvPr id="0" name=""/>
        <dsp:cNvSpPr/>
      </dsp:nvSpPr>
      <dsp:spPr>
        <a:xfrm>
          <a:off x="1945943" y="2625"/>
          <a:ext cx="1769039" cy="1061423"/>
        </a:xfrm>
        <a:prstGeom prst="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latin typeface="Calibri Light"/>
              <a:cs typeface="Calibri Light"/>
            </a:rPr>
            <a:t>BALANCE DUE ($$)</a:t>
          </a:r>
        </a:p>
      </dsp:txBody>
      <dsp:txXfrm>
        <a:off x="1945943" y="2625"/>
        <a:ext cx="1769039" cy="1061423"/>
      </dsp:txXfrm>
    </dsp:sp>
    <dsp:sp modelId="{5D825E55-19C4-439A-A994-22ECB6D7EC51}">
      <dsp:nvSpPr>
        <dsp:cNvPr id="0" name=""/>
        <dsp:cNvSpPr/>
      </dsp:nvSpPr>
      <dsp:spPr>
        <a:xfrm>
          <a:off x="3891886" y="2625"/>
          <a:ext cx="1769039" cy="1061423"/>
        </a:xfrm>
        <a:prstGeom prst="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latin typeface="Calibri Light" panose="020F0302020204030204"/>
            </a:rPr>
            <a:t>DRIVERS LICENSE</a:t>
          </a:r>
          <a:endParaRPr lang="en-US" sz="2100" kern="1200"/>
        </a:p>
      </dsp:txBody>
      <dsp:txXfrm>
        <a:off x="3891886" y="2625"/>
        <a:ext cx="1769039" cy="1061423"/>
      </dsp:txXfrm>
    </dsp:sp>
    <dsp:sp modelId="{A0D602E1-6AE2-4F7F-A3BF-D6C35977D9D4}">
      <dsp:nvSpPr>
        <dsp:cNvPr id="0" name=""/>
        <dsp:cNvSpPr/>
      </dsp:nvSpPr>
      <dsp:spPr>
        <a:xfrm>
          <a:off x="972971" y="1240952"/>
          <a:ext cx="1769039" cy="1061423"/>
        </a:xfrm>
        <a:prstGeom prst="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latin typeface="Calibri Light" panose="020F0302020204030204"/>
            </a:rPr>
            <a:t>PREVIOUS INSURANCE</a:t>
          </a:r>
          <a:endParaRPr lang="en-US" sz="2100" kern="1200"/>
        </a:p>
      </dsp:txBody>
      <dsp:txXfrm>
        <a:off x="972971" y="1240952"/>
        <a:ext cx="1769039" cy="1061423"/>
      </dsp:txXfrm>
    </dsp:sp>
    <dsp:sp modelId="{E8DD5735-614E-4C71-A6B9-2DA2DD820BF2}">
      <dsp:nvSpPr>
        <dsp:cNvPr id="0" name=""/>
        <dsp:cNvSpPr/>
      </dsp:nvSpPr>
      <dsp:spPr>
        <a:xfrm>
          <a:off x="2918914" y="1240952"/>
          <a:ext cx="1769039" cy="1061423"/>
        </a:xfrm>
        <a:prstGeom prst="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latin typeface="Calibri Light"/>
              <a:cs typeface="Calibri Light"/>
            </a:rPr>
            <a:t>LIEN HOLDER INFO</a:t>
          </a:r>
        </a:p>
      </dsp:txBody>
      <dsp:txXfrm>
        <a:off x="2918914" y="1240952"/>
        <a:ext cx="1769039" cy="10614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7D13F1-2B76-4D63-AEF2-FAF7CF6A19E1}">
      <dsp:nvSpPr>
        <dsp:cNvPr id="0" name=""/>
        <dsp:cNvSpPr/>
      </dsp:nvSpPr>
      <dsp:spPr>
        <a:xfrm>
          <a:off x="624000" y="163717"/>
          <a:ext cx="1784250" cy="1784250"/>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3B3B40-1C64-4F59-90F1-BFBDD062E8E5}">
      <dsp:nvSpPr>
        <dsp:cNvPr id="0" name=""/>
        <dsp:cNvSpPr/>
      </dsp:nvSpPr>
      <dsp:spPr>
        <a:xfrm>
          <a:off x="1004250" y="543967"/>
          <a:ext cx="1023750" cy="1023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53373B-205D-423B-B639-C3C4407C07A3}">
      <dsp:nvSpPr>
        <dsp:cNvPr id="0" name=""/>
        <dsp:cNvSpPr/>
      </dsp:nvSpPr>
      <dsp:spPr>
        <a:xfrm>
          <a:off x="53625" y="2503718"/>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latin typeface="Century Gothic" panose="020B0502020202020204"/>
            </a:rPr>
            <a:t>Order policy as follows to  be scan: </a:t>
          </a:r>
          <a:r>
            <a:rPr lang="en-US" sz="1100" b="1" kern="1200">
              <a:solidFill>
                <a:srgbClr val="FF0000"/>
              </a:solidFill>
              <a:latin typeface="Century Gothic" panose="020B0502020202020204"/>
            </a:rPr>
            <a:t>1-</a:t>
          </a:r>
          <a:r>
            <a:rPr lang="en-US" sz="1100" kern="1200">
              <a:latin typeface="Century Gothic" panose="020B0502020202020204"/>
            </a:rPr>
            <a:t>Receipt </a:t>
          </a:r>
          <a:r>
            <a:rPr lang="en-US" sz="1100" b="1" kern="1200">
              <a:solidFill>
                <a:srgbClr val="FF0000"/>
              </a:solidFill>
              <a:latin typeface="Century Gothic" panose="020B0502020202020204"/>
            </a:rPr>
            <a:t>2-</a:t>
          </a:r>
          <a:r>
            <a:rPr lang="en-US" sz="1100" kern="1200">
              <a:latin typeface="Century Gothic" panose="020B0502020202020204"/>
            </a:rPr>
            <a:t> Insured statement </a:t>
          </a:r>
          <a:r>
            <a:rPr lang="en-US" sz="1100" b="1" kern="1200">
              <a:solidFill>
                <a:srgbClr val="FF0000"/>
              </a:solidFill>
              <a:latin typeface="Century Gothic" panose="020B0502020202020204"/>
            </a:rPr>
            <a:t>3-</a:t>
          </a:r>
          <a:r>
            <a:rPr lang="en-US" sz="1100" kern="1200">
              <a:latin typeface="Century Gothic" panose="020B0502020202020204"/>
            </a:rPr>
            <a:t> Application </a:t>
          </a:r>
          <a:r>
            <a:rPr lang="en-US" sz="1100" b="1" kern="1200">
              <a:solidFill>
                <a:srgbClr val="FF0000"/>
              </a:solidFill>
              <a:latin typeface="Century Gothic" panose="020B0502020202020204"/>
            </a:rPr>
            <a:t>4-</a:t>
          </a:r>
          <a:r>
            <a:rPr lang="en-US" sz="1100" kern="1200">
              <a:latin typeface="Century Gothic" panose="020B0502020202020204"/>
            </a:rPr>
            <a:t> Internals </a:t>
          </a:r>
          <a:r>
            <a:rPr lang="en-US" sz="1100" b="1" kern="1200">
              <a:solidFill>
                <a:srgbClr val="FF0000"/>
              </a:solidFill>
              <a:latin typeface="Century Gothic" panose="020B0502020202020204"/>
            </a:rPr>
            <a:t>5-</a:t>
          </a:r>
          <a:r>
            <a:rPr lang="en-US" sz="1100" kern="1200">
              <a:latin typeface="Century Gothic" panose="020B0502020202020204"/>
            </a:rPr>
            <a:t>Supporting documents </a:t>
          </a:r>
        </a:p>
      </dsp:txBody>
      <dsp:txXfrm>
        <a:off x="53625" y="2503718"/>
        <a:ext cx="2925000" cy="720000"/>
      </dsp:txXfrm>
    </dsp:sp>
    <dsp:sp modelId="{FE11D98D-37D7-4522-BBEC-698E3A13C206}">
      <dsp:nvSpPr>
        <dsp:cNvPr id="0" name=""/>
        <dsp:cNvSpPr/>
      </dsp:nvSpPr>
      <dsp:spPr>
        <a:xfrm>
          <a:off x="4060875" y="163717"/>
          <a:ext cx="1784250" cy="1784250"/>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551D8E-7259-4E96-A451-449878ADB3C5}">
      <dsp:nvSpPr>
        <dsp:cNvPr id="0" name=""/>
        <dsp:cNvSpPr/>
      </dsp:nvSpPr>
      <dsp:spPr>
        <a:xfrm>
          <a:off x="4441125" y="543967"/>
          <a:ext cx="1023750" cy="1023750"/>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5F80A5-9A6D-4D5F-8E7E-C38672A6DC4A}">
      <dsp:nvSpPr>
        <dsp:cNvPr id="0" name=""/>
        <dsp:cNvSpPr/>
      </dsp:nvSpPr>
      <dsp:spPr>
        <a:xfrm>
          <a:off x="3490500" y="2503718"/>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rtl="0">
            <a:lnSpc>
              <a:spcPct val="100000"/>
            </a:lnSpc>
            <a:spcBef>
              <a:spcPct val="0"/>
            </a:spcBef>
            <a:spcAft>
              <a:spcPct val="35000"/>
            </a:spcAft>
            <a:buNone/>
            <a:defRPr cap="all"/>
          </a:pPr>
          <a:r>
            <a:rPr lang="en-US" sz="1100" kern="1200">
              <a:latin typeface="Century Gothic" panose="020B0502020202020204"/>
            </a:rPr>
            <a:t> ATTACH APPLICATION TO LAE &amp; LABEL </a:t>
          </a:r>
          <a:r>
            <a:rPr lang="en-US" sz="1100" b="1" i="1" u="sng" kern="1200">
              <a:solidFill>
                <a:srgbClr val="FF0000"/>
              </a:solidFill>
              <a:latin typeface="Century Gothic" panose="020B0502020202020204"/>
            </a:rPr>
            <a:t>"NEW COMMERCIAL POLICY"</a:t>
          </a:r>
        </a:p>
      </dsp:txBody>
      <dsp:txXfrm>
        <a:off x="3490500" y="2503718"/>
        <a:ext cx="2925000" cy="720000"/>
      </dsp:txXfrm>
    </dsp:sp>
    <dsp:sp modelId="{120D6316-78BD-48D9-A936-2F99E9AB03EC}">
      <dsp:nvSpPr>
        <dsp:cNvPr id="0" name=""/>
        <dsp:cNvSpPr/>
      </dsp:nvSpPr>
      <dsp:spPr>
        <a:xfrm>
          <a:off x="7497750" y="163717"/>
          <a:ext cx="1784250" cy="1784250"/>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B92CA0-BBFC-4B92-92C7-6ACC8B2EAE07}">
      <dsp:nvSpPr>
        <dsp:cNvPr id="0" name=""/>
        <dsp:cNvSpPr/>
      </dsp:nvSpPr>
      <dsp:spPr>
        <a:xfrm>
          <a:off x="7878000" y="543967"/>
          <a:ext cx="1023750" cy="1023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001B29-A5B8-4710-9E6F-9503436846CC}">
      <dsp:nvSpPr>
        <dsp:cNvPr id="0" name=""/>
        <dsp:cNvSpPr/>
      </dsp:nvSpPr>
      <dsp:spPr>
        <a:xfrm>
          <a:off x="6927375" y="2503718"/>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latin typeface="Century Gothic" panose="020B0502020202020204"/>
            </a:rPr>
            <a:t>application is keep on our file unless</a:t>
          </a:r>
          <a:r>
            <a:rPr lang="en-US" sz="1100" kern="1200"/>
            <a:t> is being requested</a:t>
          </a:r>
          <a:r>
            <a:rPr lang="en-US" sz="1100" kern="1200">
              <a:latin typeface="Century Gothic" panose="020B0502020202020204"/>
            </a:rPr>
            <a:t> by company</a:t>
          </a:r>
          <a:r>
            <a:rPr lang="en-US" sz="1100" kern="1200"/>
            <a:t>,</a:t>
          </a:r>
          <a:r>
            <a:rPr lang="en-US" sz="1100" kern="1200">
              <a:latin typeface="Century Gothic" panose="020B0502020202020204"/>
            </a:rPr>
            <a:t> </a:t>
          </a:r>
          <a:r>
            <a:rPr lang="en-US" sz="1100" i="0" kern="1200">
              <a:latin typeface="Century Gothic" panose="020B0502020202020204"/>
            </a:rPr>
            <a:t>on the </a:t>
          </a:r>
          <a:r>
            <a:rPr lang="en-US" sz="1100" i="1" kern="1200">
              <a:latin typeface="Century Gothic" panose="020B0502020202020204"/>
            </a:rPr>
            <a:t>Agency</a:t>
          </a:r>
          <a:r>
            <a:rPr lang="en-US" sz="1100" i="1" kern="1200"/>
            <a:t> </a:t>
          </a:r>
          <a:r>
            <a:rPr lang="en-US" sz="1100" i="1" kern="1200">
              <a:latin typeface="Century Gothic" panose="020B0502020202020204"/>
            </a:rPr>
            <a:t>"TO DO"</a:t>
          </a:r>
          <a:r>
            <a:rPr lang="en-US" sz="1100" i="1" kern="1200"/>
            <a:t> list </a:t>
          </a:r>
          <a:r>
            <a:rPr lang="en-US" sz="1100" kern="1200"/>
            <a:t>(example; Driver License, exclusion form etc</a:t>
          </a:r>
          <a:r>
            <a:rPr lang="en-US" sz="1100" kern="1200">
              <a:latin typeface="Century Gothic" panose="020B0502020202020204"/>
            </a:rPr>
            <a:t>.)</a:t>
          </a:r>
          <a:endParaRPr lang="en-US" sz="1100" kern="1200"/>
        </a:p>
      </dsp:txBody>
      <dsp:txXfrm>
        <a:off x="6927375" y="2503718"/>
        <a:ext cx="2925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3.457"/>
    </inkml:context>
    <inkml:brush xml:id="br0">
      <inkml:brushProperty name="width" value="0.2" units="cm"/>
      <inkml:brushProperty name="height" value="0.2" units="cm"/>
      <inkml:brushProperty name="color" value="#E71224"/>
    </inkml:brush>
  </inkml:definitions>
  <inkml:trace contextRef="#ctx0" brushRef="#br0">16034 13005 16383 0 0,'1144'-40'0'0'0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3.466"/>
    </inkml:context>
    <inkml:brush xml:id="br0">
      <inkml:brushProperty name="width" value="0.2" units="cm"/>
      <inkml:brushProperty name="height" value="0.2" units="cm"/>
      <inkml:brushProperty name="color" value="#E71224"/>
    </inkml:brush>
  </inkml:definitions>
  <inkml:trace contextRef="#ctx0" brushRef="#br0">21649 8126 16383 0 0,'428'375'0'0'0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3.826"/>
    </inkml:context>
    <inkml:brush xml:id="br0">
      <inkml:brushProperty name="width" value="0.2" units="cm"/>
      <inkml:brushProperty name="height" value="0.2" units="cm"/>
      <inkml:brushProperty name="color" value="#E71224"/>
    </inkml:brush>
  </inkml:definitions>
  <inkml:trace contextRef="#ctx0" brushRef="#br0">13770 10713 16383 0 0,'8878'603'0'0'0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3.827"/>
    </inkml:context>
    <inkml:brush xml:id="br0">
      <inkml:brushProperty name="width" value="0.2" units="cm"/>
      <inkml:brushProperty name="height" value="0.2" units="cm"/>
      <inkml:brushProperty name="color" value="#E71224"/>
    </inkml:brush>
  </inkml:definitions>
  <inkml:trace contextRef="#ctx0" brushRef="#br0">23011 11138 16383 0 0,'-1171'-396'0'0'0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3.828"/>
    </inkml:context>
    <inkml:brush xml:id="br0">
      <inkml:brushProperty name="width" value="0.2" units="cm"/>
      <inkml:brushProperty name="height" value="0.2" units="cm"/>
      <inkml:brushProperty name="color" value="#E71224"/>
    </inkml:brush>
  </inkml:definitions>
  <inkml:trace contextRef="#ctx0" brushRef="#br0">22981 11242 16383 0 0,'-1183'644'0'0'0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3.816"/>
    </inkml:context>
    <inkml:brush xml:id="br0">
      <inkml:brushProperty name="width" value="0.2" units="cm"/>
      <inkml:brushProperty name="height" value="0.2" units="cm"/>
      <inkml:brushProperty name="color" value="#E71224"/>
    </inkml:brush>
  </inkml:definitions>
  <inkml:trace contextRef="#ctx0" brushRef="#br0">26969 15535 16383 0 0,'-2674'980'0'0'0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3.817"/>
    </inkml:context>
    <inkml:brush xml:id="br0">
      <inkml:brushProperty name="width" value="0.2" units="cm"/>
      <inkml:brushProperty name="height" value="0.2" units="cm"/>
      <inkml:brushProperty name="color" value="#E71224"/>
    </inkml:brush>
  </inkml:definitions>
  <inkml:trace contextRef="#ctx0" brushRef="#br0">24118 16495 16383 0 0,'5'0'0'0'0,"4"0"0"0"0,8-4 0 0 0,7-11 0 0 0,0-5 0 0 0,-3-2 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3.818"/>
    </inkml:context>
    <inkml:brush xml:id="br0">
      <inkml:brushProperty name="width" value="0.2" units="cm"/>
      <inkml:brushProperty name="height" value="0.2" units="cm"/>
      <inkml:brushProperty name="color" value="#E71224"/>
    </inkml:brush>
  </inkml:definitions>
  <inkml:trace contextRef="#ctx0" brushRef="#br0">24597 15211 16383 0 0,'-328'1094'0'0'0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3.819"/>
    </inkml:context>
    <inkml:brush xml:id="br0">
      <inkml:brushProperty name="width" value="0.2" units="cm"/>
      <inkml:brushProperty name="height" value="0.2" units="cm"/>
      <inkml:brushProperty name="color" value="#E71224"/>
    </inkml:brush>
  </inkml:definitions>
  <inkml:trace contextRef="#ctx0" brushRef="#br0">24354 16622 16383 0 0,'1030'300'0'0'0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3.820"/>
    </inkml:context>
    <inkml:brush xml:id="br0">
      <inkml:brushProperty name="width" value="0.2" units="cm"/>
      <inkml:brushProperty name="height" value="0.2" units="cm"/>
      <inkml:brushProperty name="color" value="#E71224"/>
    </inkml:brush>
  </inkml:definitions>
  <inkml:trace contextRef="#ctx0" brushRef="#br0">15216 2570 16383 0 0,'-154'1206'0'0'0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3.821"/>
    </inkml:context>
    <inkml:brush xml:id="br0">
      <inkml:brushProperty name="width" value="0.2" units="cm"/>
      <inkml:brushProperty name="height" value="0.2" units="cm"/>
      <inkml:brushProperty name="color" value="#E71224"/>
    </inkml:brush>
  </inkml:definitions>
  <inkml:trace contextRef="#ctx0" brushRef="#br0">14417 3334 16383 0 0,'389'431'0'0'0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3.458"/>
    </inkml:context>
    <inkml:brush xml:id="br0">
      <inkml:brushProperty name="width" value="0.2" units="cm"/>
      <inkml:brushProperty name="height" value="0.2" units="cm"/>
      <inkml:brushProperty name="color" value="#E71224"/>
    </inkml:brush>
  </inkml:definitions>
  <inkml:trace contextRef="#ctx0" brushRef="#br0">17216 12811 16383 0 0,'-565'-457'0'0'0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3.822"/>
    </inkml:context>
    <inkml:brush xml:id="br0">
      <inkml:brushProperty name="width" value="0.2" units="cm"/>
      <inkml:brushProperty name="height" value="0.2" units="cm"/>
      <inkml:brushProperty name="color" value="#E71224"/>
    </inkml:brush>
  </inkml:definitions>
  <inkml:trace contextRef="#ctx0" brushRef="#br0">15093 3869 16383 0 0,'625'-541'0'0'0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3.823"/>
    </inkml:context>
    <inkml:brush xml:id="br0">
      <inkml:brushProperty name="width" value="0.2" units="cm"/>
      <inkml:brushProperty name="height" value="0.2" units="cm"/>
      <inkml:brushProperty name="color" value="#E71224"/>
    </inkml:brush>
  </inkml:definitions>
  <inkml:trace contextRef="#ctx0" brushRef="#br0">25030 9768 16383 0 0,'5'0'0'0'0,"4"-3"0"0"0,11-4 0 0 0,6 2 0 0 0,2 0 0 0 0,2 3 0 0 0,8 0 0 0 0,6 0 0 0 0,1 2 0 0 0,1 0 0 0 0,-4 0 0 0 0,5 0 0 0 0,-2 1 0 0 0,1-1 0 0 0,-3 0 0 0 0,-6 0 0 0 0,-3 0 0 0 0,0 0 0 0 0,-1 0 0 0 0,-2 0 0 0 0,3 0 0 0 0,-1 0 0 0 0,-1 0 0 0 0,-2 0 0 0 0,-1 0 0 0 0,3 0 0 0 0,-1 0 0 0 0,0 0 0 0 0,-1 0 0 0 0,-1 0 0 0 0,1 0 0 0 0,7 0 0 0 0,4 4 0 0 0,0 2 0 0 0,2-1 0 0 0,-3 4 0 0 0,2 0 0 0 0,-3-1 0 0 0,-4 1 0 0 0,1 0 0 0 0,-1 0 0 0 0,7-4 0 0 0,4-2 0 0 0,3-1 0 0 0,6-2 0 0 0,-1 0 0 0 0,-2 9 0 0 0,0 1 0 0 0,-2 1 0 0 0,1-2 0 0 0,-1-3 0 0 0,1-2 0 0 0,-5 2 0 0 0,-6 1 0 0 0,-4-2 0 0 0,-6-1 0 0 0,3-1 0 0 0,-6-2 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3.824"/>
    </inkml:context>
    <inkml:brush xml:id="br0">
      <inkml:brushProperty name="width" value="0.2" units="cm"/>
      <inkml:brushProperty name="height" value="0.2" units="cm"/>
      <inkml:brushProperty name="color" value="#E71224"/>
    </inkml:brush>
  </inkml:definitions>
  <inkml:trace contextRef="#ctx0" brushRef="#br0">24971 9569 16383 0 0,'417'-557'0'0'0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3.825"/>
    </inkml:context>
    <inkml:brush xml:id="br0">
      <inkml:brushProperty name="width" value="0.2" units="cm"/>
      <inkml:brushProperty name="height" value="0.2" units="cm"/>
      <inkml:brushProperty name="color" value="#E71224"/>
    </inkml:brush>
  </inkml:definitions>
  <inkml:trace contextRef="#ctx0" brushRef="#br0">25000 9684 16383 0 0,'627'417'0'0'0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7.108"/>
    </inkml:context>
    <inkml:brush xml:id="br0">
      <inkml:brushProperty name="width" value="0.05" units="cm"/>
      <inkml:brushProperty name="height" value="0.05" units="cm"/>
      <inkml:brushProperty name="color" value="#E71224"/>
    </inkml:brush>
  </inkml:definitions>
  <inkml:trace contextRef="#ctx0" brushRef="#br0">5833 14947 16383 0 0,'95'2231'0'0'0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7.109"/>
    </inkml:context>
    <inkml:brush xml:id="br0">
      <inkml:brushProperty name="width" value="0.05" units="cm"/>
      <inkml:brushProperty name="height" value="0.05" units="cm"/>
      <inkml:brushProperty name="color" value="#E71224"/>
    </inkml:brush>
  </inkml:definitions>
  <inkml:trace contextRef="#ctx0" brushRef="#br0">5843 17140 16383 0 0,'-472'-284'0'0'0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7.110"/>
    </inkml:context>
    <inkml:brush xml:id="br0">
      <inkml:brushProperty name="width" value="0.05" units="cm"/>
      <inkml:brushProperty name="height" value="0.05" units="cm"/>
      <inkml:brushProperty name="color" value="#E71224"/>
    </inkml:brush>
  </inkml:definitions>
  <inkml:trace contextRef="#ctx0" brushRef="#br0">5803 17014 16383 0 0,'5'0'0'0'0,"6"0"0"0"0,7 0 0 0 0,4 0 0 0 0,3 0 0 0 0,8-10 0 0 0,526-460 0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7.11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3657 14653 16383 0 0,'5'0'0'0'0,"6"0"0"0"0,11 0 0 0 0,12 0 0 0 0,4 0 0 0 0,1 0 0 0 0,8 4 0 0 0,5 3 0 0 0,0-1 0 0 0,-6-1 0 0 0,-4-2 0 0 0,-6 4 0 0 0,-3 1 0 0 0,-4-2 0 0 0,0-1 0 0 0,-2-1 0 0 0,0-3 0 0 0,0 0 0 0 0,1 0 0 0 0,0-2 0 0 0,4 1 0 0 0,3 0 0 0 0,-1 0 0 0 0,-1-1 0 0 0,-1 1 0 0 0,-2 0 0 0 0,0 0 0 0 0,-2 0 0 0 0,1 0 0 0 0,3 10 0 0 0,7 2 0 0 0,2 1 0 0 0,3-4 0 0 0,-1-2 0 0 0,-4 3 0 0 0,-2-2 0 0 0,-4-1 0 0 0,-2-2 0 0 0,-2-2 0 0 0,-1-1 0 0 0,0 3 0 0 0,0 2 0 0 0,4-1 0 0 0,7-2 0 0 0,6 4 0 0 0,0 0 0 0 0,-2-1 0 0 0,-4-2 0 0 0,1-1 0 0 0,-7 3 0 0 0,2 0 0 0 0,-2-1 0 0 0,0-1 0 0 0,3-2 0 0 0,0-1 0 0 0,-1-1 0 0 0,-2-1 0 0 0,-1 0 0 0 0,-2-1 0 0 0,-1 1 0 0 0,0 0 0 0 0,-1 0 0 0 0,0 0 0 0 0,0-1 0 0 0,0 1 0 0 0,0 0 0 0 0,-5 0 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7.11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5980 14651 16383 0 0,'5'0'0'0'0,"6"0"0"0"0,11 0 0 0 0,6 0 0 0 0,4 0 0 0 0,1 0 0 0 0,4 0 0 0 0,1-4 0 0 0,-1-3 0 0 0,-3 1 0 0 0,4 1 0 0 0,-1 2 0 0 0,-2 1 0 0 0,-1 0 0 0 0,-3 2 0 0 0,-1 0 0 0 0,-1 0 0 0 0,-1 0 0 0 0,0 1 0 0 0,0-1 0 0 0,0 0 0 0 0,0 0 0 0 0,0 0 0 0 0,5 0 0 0 0,1 0 0 0 0,1 0 0 0 0,-2 0 0 0 0,3 0 0 0 0,1 0 0 0 0,-1 0 0 0 0,-3 0 0 0 0,-1 0 0 0 0,-2 0 0 0 0,-1 0 0 0 0,0 0 0 0 0,-1 0 0 0 0,-1 0 0 0 0,1 0 0 0 0,0 0 0 0 0,0 0 0 0 0,0 0 0 0 0,0 0 0 0 0,1 0 0 0 0,-6 0 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7.11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9331 15909 16383 0 0,'0'-62'0'0'0,"33"-46"0"0"0,38 15 0 0 0,20 16 0 0 0,16 30 0 0 0,21 16 0 0 0,-2 0 0 0 0,9 31 0 0 0,1 0 0 0 0,1 0 0 0 0,-13 0 0 0 0,-7 16 0 0 0,-15-16 0 0 0,-2 0 0 0 0,-7 0 0 0 0,1 0 0 0 0,-5 0 0 0 0,-9 0 0 0 0,-6 0 0 0 0,-4 0 0 0 0,-5 0 0 0 0,-5 0 0 0 0,1 0 0 0 0,0 0 0 0 0,-2 0 0 0 0,1 0 0 0 0,1 0 0 0 0,0 0 0 0 0,0 0 0 0 0,0 0 0 0 0,-1 0 0 0 0,1 0 0 0 0,2 0 0 0 0,-2-78 0 0 0,0-92 0 0 0,0-15 0 0 0,-1 15 0 0 0,3 30 0 0 0,-13 63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3.459"/>
    </inkml:context>
    <inkml:brush xml:id="br0">
      <inkml:brushProperty name="width" value="0.2" units="cm"/>
      <inkml:brushProperty name="height" value="0.2" units="cm"/>
      <inkml:brushProperty name="color" value="#E71224"/>
    </inkml:brush>
  </inkml:definitions>
  <inkml:trace contextRef="#ctx0" brushRef="#br0">17162 12889 16383 0 0,'-436'403'0'0'0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7.11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10860 15149 16383 0 0,'5'0'0'0'0,"7"0"0"0"0,6 0 0 0 0,5 0 0 0 0,5 0 0 0 0,1 0 0 0 0,2 0 0 0 0,0 0 0 0 0,0 0 0 0 0,0 0 0 0 0,0 0 0 0 0,-1 0 0 0 0,5 0 0 0 0,7 0 0 0 0,1 0 0 0 0,-2 0 0 0 0,4 0 0 0 0,-3 0 0 0 0,-3 0 0 0 0,-2 0 0 0 0,-3 0 0 0 0,-2 0 0 0 0,-1 0 0 0 0,-1 0 0 0 0,-1 0 0 0 0,6 0 0 0 0,1 0 0 0 0,0 0 0 0 0,-1 0 0 0 0,-3 0 0 0 0,0 0 0 0 0,0 0 0 0 0,-3 0 0 0 0,2 0 0 0 0,-1 0 0 0 0,-1 0 0 0 0,1 0 0 0 0,4-37 0 0 0,3-6 0 0 0,4 0 0 0 0,0 7 0 0 0,0-22 0 0 0,-4-7 0 0 0,-2 14 0 0 0,3-21 0 0 0,-6 0 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7.11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12594 14653 16383 0 0,'5'0'0'0'0,"6"0"0"0"0,7 0 0 0 0,4 0 0 0 0,3 0 0 0 0,8 0 0 0 0,2 0 0 0 0,6 0 0 0 0,-1 0 0 0 0,4 0 0 0 0,-1 0 0 0 0,-4 0 0 0 0,-3 0 0 0 0,-3 0 0 0 0,-2 0 0 0 0,-2 0 0 0 0,-1 4 0 0 0,0 3 0 0 0,4-1 0 0 0,2 4 0 0 0,0 0 0 0 0,-1-2 0 0 0,-2-2 0 0 0,-1-2 0 0 0,0-2 0 0 0,-2-1 0 0 0,5-1 0 0 0,2 0 0 0 0,4-1 0 0 0,0 1 0 0 0,-1 0 0 0 0,-3-1 0 0 0,-3 1 0 0 0,-1 0 0 0 0,-1 0 0 0 0,-2 0 0 0 0,-5 0 0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7.11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14152 14711 16383 0 0,'5'0'0'0'0,"6"0"0"0"0,7 5 0 0 0,4 2 0 0 0,8-1 0 0 0,9-1 0 0 0,8 3 0 0 0,9 0 0 0 0,10 0 0 0 0,-1-3 0 0 0,-7-1 0 0 0,-4-2 0 0 0,-6-2 0 0 0,-7 5 0 0 0,-5 2 0 0 0,-4-2 0 0 0,-3 0 0 0 0,-1-2 0 0 0,-1-1 0 0 0,0-1 0 0 0,0-1 0 0 0,0 0 0 0 0,1 0 0 0 0,0 0 0 0 0,0 0 0 0 0,0-1 0 0 0,0 1 0 0 0,0 0 0 0 0,1 0 0 0 0,-1 0 0 0 0,0 0 0 0 0,1 0 0 0 0,-1 0 0 0 0,-5 0 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7.11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4069 14947 16383 0 0,'0'0'0'0'0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7.11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4186 15035 16383 0 0,'0'0'0'0'0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7.11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4539 15270 16383 0 0,'0'0'0'0'0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7.12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4098 14741 16383 0 0,'0'0'0'0'0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22:46:49.58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18474 11443 16383 0 0,'5'0'0'0'0,"6"0"0"0"0,5 0 0 0 0,11 0 0 0 0,4 0 0 0 0,2 0 0 0 0,0 0 0 0 0,0 0 0 0 0,-3 0 0 0 0,5 0 0 0 0,0 0 0 0 0,-1 0 0 0 0,-2 0 0 0 0,-1 0 0 0 0,-1 0 0 0 0,3 0 0 0 0,1 0 0 0 0,-1 0 0 0 0,-1 0 0 0 0,4 0 0 0 0,-1 0 0 0 0,0 0 0 0 0,-2 0 0 0 0,-3 0 0 0 0,5 0 0 0 0,-1 0 0 0 0,0 0 0 0 0,-2 0 0 0 0,-1 0 0 0 0,-2 0 0 0 0,4 0 0 0 0,1 0 0 0 0,0 0 0 0 0,-2 0 0 0 0,-1 0 0 0 0,-2 0 0 0 0,4 0 0 0 0,1 0 0 0 0,0 0 0 0 0,-2 0 0 0 0,-6 0 0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6.832"/>
    </inkml:context>
    <inkml:brush xml:id="br0">
      <inkml:brushProperty name="width" value="0.05" units="cm"/>
      <inkml:brushProperty name="height" value="0.05" units="cm"/>
      <inkml:brushProperty name="color" value="#E71224"/>
    </inkml:brush>
  </inkml:definitions>
  <inkml:trace contextRef="#ctx0" brushRef="#br0">6362 2775 16383 0 0,'985'-29'0'0'0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6.833"/>
    </inkml:context>
    <inkml:brush xml:id="br0">
      <inkml:brushProperty name="width" value="0.05" units="cm"/>
      <inkml:brushProperty name="height" value="0.05" units="cm"/>
      <inkml:brushProperty name="color" value="#E71224"/>
    </inkml:brush>
  </inkml:definitions>
  <inkml:trace contextRef="#ctx0" brushRef="#br0">7411 2738 16383 0 0,'-227'-191'0'0'0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3.460"/>
    </inkml:context>
    <inkml:brush xml:id="br0">
      <inkml:brushProperty name="width" value="0.2" units="cm"/>
      <inkml:brushProperty name="height" value="0.2" units="cm"/>
      <inkml:brushProperty name="color" value="#E71224"/>
    </inkml:brush>
  </inkml:definitions>
  <inkml:trace contextRef="#ctx0" brushRef="#br0">30770 12918 16383 0 0,'-1227'1240'0'0'0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6.834"/>
    </inkml:context>
    <inkml:brush xml:id="br0">
      <inkml:brushProperty name="width" value="0.05" units="cm"/>
      <inkml:brushProperty name="height" value="0.05" units="cm"/>
      <inkml:brushProperty name="color" value="#E71224"/>
    </inkml:brush>
  </inkml:definitions>
  <inkml:trace contextRef="#ctx0" brushRef="#br0">7410 2688 16383 0 0,'0'4'0'0'0,"0"8"0"0"0,-4 0 0 0 0,-3 4 0 0 0,-4 3 0 0 0,-5 4 0 0 0,-4-2 0 0 0,0 0 0 0 0,0-4 0 0 0,-3 1 0 0 0,-1 1 0 0 0,3 3 0 0 0,1-3 0 0 0,3 1 0 0 0,0-4 0 0 0,3-4 0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6.835"/>
    </inkml:context>
    <inkml:brush xml:id="br0">
      <inkml:brushProperty name="width" value="0.05" units="cm"/>
      <inkml:brushProperty name="height" value="0.05" units="cm"/>
      <inkml:brushProperty name="color" value="#E71224"/>
    </inkml:brush>
  </inkml:definitions>
  <inkml:trace contextRef="#ctx0" brushRef="#br0">19328 7303 16383 0 0,'-7019'59'0'0'0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6.836"/>
    </inkml:context>
    <inkml:brush xml:id="br0">
      <inkml:brushProperty name="width" value="0.05" units="cm"/>
      <inkml:brushProperty name="height" value="0.05" units="cm"/>
      <inkml:brushProperty name="color" value="#E71224"/>
    </inkml:brush>
  </inkml:definitions>
  <inkml:trace contextRef="#ctx0" brushRef="#br0">12242 7262 16383 0 0,'447'-279'0'0'0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6.837"/>
    </inkml:context>
    <inkml:brush xml:id="br0">
      <inkml:brushProperty name="width" value="0.05" units="cm"/>
      <inkml:brushProperty name="height" value="0.05" units="cm"/>
      <inkml:brushProperty name="color" value="#E71224"/>
    </inkml:brush>
  </inkml:definitions>
  <inkml:trace contextRef="#ctx0" brushRef="#br0">12242 7274 16383 0 0,'644'297'0'0'0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6.838"/>
    </inkml:context>
    <inkml:brush xml:id="br0">
      <inkml:brushProperty name="width" value="0.05" units="cm"/>
      <inkml:brushProperty name="height" value="0.05" units="cm"/>
      <inkml:brushProperty name="color" value="#E71224"/>
    </inkml:brush>
  </inkml:definitions>
  <inkml:trace contextRef="#ctx0" brushRef="#br0">23619 13594 16383 0 0,'0'-5'0'0'0,"0"-1"0"0"0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6.839"/>
    </inkml:context>
    <inkml:brush xml:id="br0">
      <inkml:brushProperty name="width" value="0.1" units="cm"/>
      <inkml:brushProperty name="height" value="0.1" units="cm"/>
      <inkml:brushProperty name="color" value="#E71224"/>
    </inkml:brush>
  </inkml:definitions>
  <inkml:trace contextRef="#ctx0" brushRef="#br0">22576 14632 16383 0 0,'-5'0'0'0'0,"-6"0"0"0"0,-5953-508 0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6.840"/>
    </inkml:context>
    <inkml:brush xml:id="br0">
      <inkml:brushProperty name="width" value="0.1" units="cm"/>
      <inkml:brushProperty name="height" value="0.1" units="cm"/>
      <inkml:brushProperty name="color" value="#E71224"/>
    </inkml:brush>
  </inkml:definitions>
  <inkml:trace contextRef="#ctx0" brushRef="#br0">16563 14124 16383 0 0,'409'590'0'0'0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6.841"/>
    </inkml:context>
    <inkml:brush xml:id="br0">
      <inkml:brushProperty name="width" value="0.1" units="cm"/>
      <inkml:brushProperty name="height" value="0.1" units="cm"/>
      <inkml:brushProperty name="color" value="#E71224"/>
    </inkml:brush>
  </inkml:definitions>
  <inkml:trace contextRef="#ctx0" brushRef="#br0">16504 14051 16383 0 0,'973'-324'0'0'0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6.842"/>
    </inkml:context>
    <inkml:brush xml:id="br0">
      <inkml:brushProperty name="width" value="0.1" units="cm"/>
      <inkml:brushProperty name="height" value="0.1" units="cm"/>
      <inkml:brushProperty name="color" value="#E71224"/>
    </inkml:brush>
  </inkml:definitions>
  <inkml:trace contextRef="#ctx0" brushRef="#br0">22327 16358 16383 0 0,'-5597'1042'0'0'0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6.843"/>
    </inkml:context>
    <inkml:brush xml:id="br0">
      <inkml:brushProperty name="width" value="0.1" units="cm"/>
      <inkml:brushProperty name="height" value="0.1" units="cm"/>
      <inkml:brushProperty name="color" value="#E71224"/>
    </inkml:brush>
  </inkml:definitions>
  <inkml:trace contextRef="#ctx0" brushRef="#br0">16622 17426 16383 0 0,'199'-458'0'0'0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3.461"/>
    </inkml:context>
    <inkml:brush xml:id="br0">
      <inkml:brushProperty name="width" value="0.2" units="cm"/>
      <inkml:brushProperty name="height" value="0.2" units="cm"/>
      <inkml:brushProperty name="color" value="#E71224"/>
    </inkml:brush>
  </inkml:definitions>
  <inkml:trace contextRef="#ctx0" brushRef="#br0">29381 14157 16383 0 0,'-1'-618'0'0'0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6.844"/>
    </inkml:context>
    <inkml:brush xml:id="br0">
      <inkml:brushProperty name="width" value="0.1" units="cm"/>
      <inkml:brushProperty name="height" value="0.1" units="cm"/>
      <inkml:brushProperty name="color" value="#E71224"/>
    </inkml:brush>
  </inkml:definitions>
  <inkml:trace contextRef="#ctx0" brushRef="#br0">16651 17299 16383 0 0,'482'335'0'0'0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6.845"/>
    </inkml:context>
    <inkml:brush xml:id="br0">
      <inkml:brushProperty name="width" value="0.05" units="cm"/>
      <inkml:brushProperty name="height" value="0.05" units="cm"/>
      <inkml:brushProperty name="color" value="#E71224"/>
    </inkml:brush>
  </inkml:definitions>
  <inkml:trace contextRef="#ctx0" brushRef="#br0">14089 3187 16383 0 0,'-821'1409'0'0'0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6.846"/>
    </inkml:context>
    <inkml:brush xml:id="br0">
      <inkml:brushProperty name="width" value="0.05" units="cm"/>
      <inkml:brushProperty name="height" value="0.05" units="cm"/>
      <inkml:brushProperty name="color" value="#E71224"/>
    </inkml:brush>
  </inkml:definitions>
  <inkml:trace contextRef="#ctx0" brushRef="#br0">13264 4640 16383 0 0,'-154'-410'0'0'0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6.847"/>
    </inkml:context>
    <inkml:brush xml:id="br0">
      <inkml:brushProperty name="width" value="0.05" units="cm"/>
      <inkml:brushProperty name="height" value="0.05" units="cm"/>
      <inkml:brushProperty name="color" value="#E71224"/>
    </inkml:brush>
  </inkml:definitions>
  <inkml:trace contextRef="#ctx0" brushRef="#br0">13241 4507 16383 0 0,'5'0'0'0'0,"6"0"0"0"0,6 0 0 0 0,490-74 0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6.851"/>
    </inkml:context>
    <inkml:brush xml:id="br0">
      <inkml:brushProperty name="width" value="0.05" units="cm"/>
      <inkml:brushProperty name="height" value="0.05" units="cm"/>
      <inkml:brushProperty name="color" value="#E71224"/>
    </inkml:brush>
  </inkml:definitions>
  <inkml:trace contextRef="#ctx0" brushRef="#br0">12997 10077 16383 0 0,'-915'-1173'0'0'0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6.852"/>
    </inkml:context>
    <inkml:brush xml:id="br0">
      <inkml:brushProperty name="width" value="0.05" units="cm"/>
      <inkml:brushProperty name="height" value="0.05" units="cm"/>
      <inkml:brushProperty name="color" value="#E71224"/>
    </inkml:brush>
  </inkml:definitions>
  <inkml:trace contextRef="#ctx0" brushRef="#br0">12025 8802 16383 0 0,'-247'379'0'0'0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6.853"/>
    </inkml:context>
    <inkml:brush xml:id="br0">
      <inkml:brushProperty name="width" value="0.05" units="cm"/>
      <inkml:brushProperty name="height" value="0.05" units="cm"/>
      <inkml:brushProperty name="color" value="#E71224"/>
    </inkml:brush>
  </inkml:definitions>
  <inkml:trace contextRef="#ctx0" brushRef="#br0">12095 8685 16383 0 0,'9'0'0'0'0,"9"0"0"0"0,10 0 0 0 0,5 5 0 0 0,3 1 0 0 0,3 0 0 0 0,6-1 0 0 0,0 8 0 0 0,-4 2 0 0 0,-3-2 0 0 0,-3-2 0 0 0,-4-4 0 0 0,-1-3 0 0 0,-2 3 0 0 0,0 0 0 0 0,-1-1 0 0 0,1-2 0 0 0,-1-1 0 0 0,-4 3 0 0 0,-6 1 0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6.854"/>
    </inkml:context>
    <inkml:brush xml:id="br0">
      <inkml:brushProperty name="width" value="0.05" units="cm"/>
      <inkml:brushProperty name="height" value="0.05" units="cm"/>
      <inkml:brushProperty name="color" value="#E71224"/>
    </inkml:brush>
  </inkml:definitions>
  <inkml:trace contextRef="#ctx0" brushRef="#br0">12033 8626 16383 0 0,'-61'88'0'0'0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6.857"/>
    </inkml:context>
    <inkml:brush xml:id="br0">
      <inkml:brushProperty name="width" value="0.05" units="cm"/>
      <inkml:brushProperty name="height" value="0.05" units="cm"/>
      <inkml:brushProperty name="color" value="#E71224"/>
    </inkml:brush>
  </inkml:definitions>
  <inkml:trace contextRef="#ctx0" brushRef="#br0">7118 10096 16383 0 0,'-194'425'0'0'0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3T01:00:48.571"/>
    </inkml:context>
    <inkml:brush xml:id="br0">
      <inkml:brushProperty name="width" value="0.1" units="cm"/>
      <inkml:brushProperty name="height" value="0.1" units="cm"/>
      <inkml:brushProperty name="color" value="#E71224"/>
    </inkml:brush>
  </inkml:definitions>
  <inkml:trace contextRef="#ctx0" brushRef="#br0">23119 3187 16383 0 0,'0'0'0'0'0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3.462"/>
    </inkml:context>
    <inkml:brush xml:id="br0">
      <inkml:brushProperty name="width" value="0.2" units="cm"/>
      <inkml:brushProperty name="height" value="0.2" units="cm"/>
      <inkml:brushProperty name="color" value="#E71224"/>
    </inkml:brush>
  </inkml:definitions>
  <inkml:trace contextRef="#ctx0" brushRef="#br0">29498 14240 16383 0 0,'815'-29'0'0'0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22:57:53.522"/>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17945 10390 16383 0 0,'5'0'0'0'0,"11"0"0"0"0,7 0 0 0 0,5 0 0 0 0,8 0 0 0 0,6 0 0 0 0,7 0 0 0 0,4 0 0 0 0,-3 0 0 0 0,1 0 0 0 0,5 5 0 0 0,9 6 0 0 0,-3 1 0 0 0,-7-1 0 0 0,-8-2 0 0 0,-3 1 0 0 0,-3 0 0 0 0,0-2 0 0 0,-1-3 0 0 0,-4-2 0 0 0,-2 4 0 0 0,-3 0 0 0 0,-1-1 0 0 0,3-2 0 0 0,2-1 0 0 0,-1-1 0 0 0,3 4 0 0 0,5 0 0 0 0,1 0 0 0 0,2-1 0 0 0,3-2 0 0 0,3-1 0 0 0,2-1 0 0 0,-2-1 0 0 0,-6 0 0 0 0,-1 0 0 0 0,-7 0 0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22:57:54.774"/>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18151 10772 16383 0 0,'9'0'0'0'0,"9"0"0"0"0,5 0 0 0 0,9 0 0 0 0,8 0 0 0 0,3 0 0 0 0,-2 0 0 0 0,-3 0 0 0 0,2 0 0 0 0,-1 0 0 0 0,-3 0 0 0 0,-2 0 0 0 0,-2 0 0 0 0,-2 0 0 0 0,3 0 0 0 0,2 0 0 0 0,-2 0 0 0 0,0 0 0 0 0,-2 0 0 0 0,-1 0 0 0 0,0 0 0 0 0,-2 0 0 0 0,0 0 0 0 0,0 0 0 0 0,0 0 0 0 0,0 0 0 0 0,0 0 0 0 0,5 0 0 0 0,2 0 0 0 0,-1 0 0 0 0,-1 0 0 0 0,-1 0 0 0 0,-7 0 0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22:57:55.867"/>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18298 11184 16383 0 0,'0'4'0'0'0,"4"3"0"0"0,12-1 0 0 0,8-1 0 0 0,4-2 0 0 0,8 0 0 0 0,1-2 0 0 0,10 4 0 0 0,1 1 0 0 0,12 0 0 0 0,6-1 0 0 0,5-2 0 0 0,10-1 0 0 0,6-1 0 0 0,-3-1 0 0 0,0 0 0 0 0,3 0 0 0 0,-7 0 0 0 0,-13 0 0 0 0,-8-1 0 0 0,-9 1 0 0 0,-13 0 0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22:57:57.775"/>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18856 11448 16383 0 0,'0'5'0'0'0,"0"6"0"0"0,0 7 0 0 0,0 8 0 0 0,0 11 0 0 0,0 4 0 0 0,0-1 0 0 0,0-3 0 0 0,0 8 0 0 0,0 5 0 0 0,0 4 0 0 0,0-2 0 0 0,0-1 0 0 0,0 1 0 0 0,0 5 0 0 0,0-1 0 0 0,0-1 0 0 0,0-5 0 0 0,0-7 0 0 0,0 0 0 0 0,0-3 0 0 0,0-4 0 0 0,0-2 0 0 0,0-4 0 0 0,0 0 0 0 0,0 3 0 0 0,0-4 0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22:57:58.807"/>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26206 10978 16383 0 0,'4'0'0'0'0,"17"0"0"0"0,19 0 0 0 0,12 0 0 0 0,11 0 0 0 0,15 0 0 0 0,18 0 0 0 0,16 0 0 0 0,14 0 0 0 0,-1 0 0 0 0,3 0 0 0 0,-2 0 0 0 0,-12 0 0 0 0,-11 0 0 0 0,-18 0 0 0 0,-25 0 0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22:57:59.621"/>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26588 11242 16383 0 0,'5'5'0'0'0,"11"2"0"0"0,7-1 0 0 0,6-1 0 0 0,1-2 0 0 0,1-1 0 0 0,5-1 0 0 0,1 0 0 0 0,-1-1 0 0 0,-1 0 0 0 0,-3-1 0 0 0,-2 1 0 0 0,5 0 0 0 0,-5 0 0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22:58:00.487"/>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26029 11595 16383 0 0,'5'0'0'0'0,"25"0"0"0"0,28 0 0 0 0,27 0 0 0 0,23 0 0 0 0,17 0 0 0 0,3 0 0 0 0,2 0 0 0 0,4 0 0 0 0,-7 0 0 0 0,-15 0 0 0 0,-22 0 0 0 0,-22 0 0 0 0,-17 0 0 0 0,-17 0 0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22:58:02.317"/>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26206 11977 16383 0 0,'4'0'0'0'0,"17"0"0"0"0,19 0 0 0 0,17 0 0 0 0,17 0 0 0 0,17 0 0 0 0,15 0 0 0 0,6 0 0 0 0,6 0 0 0 0,8 0 0 0 0,2 0 0 0 0,-12 0 0 0 0,-6 0 0 0 0,-12 0 0 0 0,-14 0 0 0 0,-15 0 0 0 0,-21 5 0 0 0,-17 2 0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22:58:03.053"/>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26353 12183 16383 0 0,'0'5'0'0'0,"4"1"0"0"0,8 1 0 0 0,19-3 0 0 0,20 0 0 0 0,25-2 0 0 0,24-1 0 0 0,18 0 0 0 0,13-1 0 0 0,9-1 0 0 0,0 1 0 0 0,-15 0 0 0 0,-14 0 0 0 0,-21 4 0 0 0,-26 3 0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22:58:03.054"/>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26353 12829 16383 0 0,'9'0'0'0'0,"9"0"0"0"0,10 0 0 0 0,10 0 0 0 0,13 0 0 0 0,8 0 0 0 0,3-5 0 0 0,5-1 0 0 0,-3 0 0 0 0,1 1 0 0 0,4 1 0 0 0,1 2 0 0 0,-8 1 0 0 0,-9 0 0 0 0,-9 1 0 0 0,-12 1 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3.463"/>
    </inkml:context>
    <inkml:brush xml:id="br0">
      <inkml:brushProperty name="width" value="0.2" units="cm"/>
      <inkml:brushProperty name="height" value="0.2" units="cm"/>
      <inkml:brushProperty name="color" value="#E71224"/>
    </inkml:brush>
  </inkml:definitions>
  <inkml:trace contextRef="#ctx0" brushRef="#br0">29554 9185 16383 0 0,'-7845'0'0'0'0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22:58:05.136"/>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26382 14800 16383 0 0,'5'0'0'0'0,"16"0"0"0"0,9 0 0 0 0,9 0 0 0 0,3 0 0 0 0,-1 0 0 0 0,-3 0 0 0 0,-3 0 0 0 0,-2 0 0 0 0,2 0 0 0 0,0 0 0 0 0,-1 0 0 0 0,-1 0 0 0 0,-2 0 0 0 0,-1 0 0 0 0,4 0 0 0 0,1 0 0 0 0,-1 0 0 0 0,-1 0 0 0 0,-2 0 0 0 0,-6 0 0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22:58:06.674"/>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26206 17706 16383 0 0,'4'0'0'0'0,"8"0"0"0"0,5 0 0 0 0,5 0 0 0 0,4 0 0 0 0,2 0 0 0 0,1 0 0 0 0,0 0 0 0 0,5 0 0 0 0,2 0 0 0 0,-1 0 0 0 0,3-9 0 0 0,1-4 0 0 0,2 1 0 0 0,0-3 0 0 0,-3 2 0 0 0,-3 3 0 0 0,-2 2 0 0 0,-3 4 0 0 0,4 2 0 0 0,-4 1 0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22:58:08.331"/>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22178 17945 16383 0 0,'10'5'0'0'0,"17"1"0"0"0,19 1 0 0 0,10-3 0 0 0,7 0 0 0 0,1-2 0 0 0,-1-1 0 0 0,4 0 0 0 0,0-1 0 0 0,-2 4 0 0 0,3 2 0 0 0,-1 0 0 0 0,2 4 0 0 0,0-1 0 0 0,-3 0 0 0 0,2-3 0 0 0,-6 7 0 0 0,1 2 0 0 0,-5 3 0 0 0,1-2 0 0 0,-3-3 0 0 0,-8-4 0 0 0,-2-4 0 0 0,1-2 0 0 0,-3-2 0 0 0,1-1 0 0 0,-2-1 0 0 0,0 5 0 0 0,3 2 0 0 0,9 0 0 0 0,3-2 0 0 0,-2-1 0 0 0,8-1 0 0 0,17 9 0 0 0,-1 2 0 0 0,2-1 0 0 0,-10-2 0 0 0,3-3 0 0 0,-2-3 0 0 0,-4-2 0 0 0,-8-1 0 0 0,-6-1 0 0 0,-12-1 0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5T22:58:10.113"/>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16122 18352 16383 0 0,'5'0'0'0'0,"16"0"0"0"0,18 0 0 0 0,18 0 0 0 0,18 0 0 0 0,10 0 0 0 0,16 0 0 0 0,13 0 0 0 0,13 0 0 0 0,7 0 0 0 0,6 0 0 0 0,3 0 0 0 0,1 0 0 0 0,0 0 0 0 0,-10 0 0 0 0,-13 0 0 0 0,-19 0 0 0 0,-20 0 0 0 0,-16 0 0 0 0,-8 0 0 0 0,-11 0 0 0 0,-7 0 0 0 0,-2 0 0 0 0,3 0 0 0 0,4 0 0 0 0,-1 0 0 0 0,2 0 0 0 0,7 0 0 0 0,-1 0 0 0 0,1 0 0 0 0,1 0 0 0 0,1 0 0 0 0,-5 0 0 0 0,0 0 0 0 0,-5-9 0 0 0,-4-4 0 0 0,-5 1 0 0 0,-4-3 0 0 0,2 2 0 0 0,1 2 0 0 0,-1-1 0 0 0,-2 1 0 0 0,-1 3 0 0 0,-2 2 0 0 0,-5 3 0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4T23:15:04.449"/>
    </inkml:context>
    <inkml:brush xml:id="br0">
      <inkml:brushProperty name="width" value="0.1" units="cm"/>
      <inkml:brushProperty name="height" value="0.1" units="cm"/>
      <inkml:brushProperty name="color" value="#E71224"/>
    </inkml:brush>
  </inkml:definitions>
  <inkml:trace contextRef="#ctx0" brushRef="#br0">10403 8399 16383 0 0,'0'0'0'0'0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6T00:54:41.096"/>
    </inkml:context>
    <inkml:brush xml:id="br0">
      <inkml:brushProperty name="width" value="0.1" units="cm"/>
      <inkml:brushProperty name="height" value="0.1" units="cm"/>
      <inkml:brushProperty name="color" value="#E71224"/>
    </inkml:brush>
  </inkml:definitions>
  <inkml:trace contextRef="#ctx0" brushRef="#br0">10504 8837 16383 0 0,'5'5'0'0'0,"6"1"0"0"0,5 0 0 0 0,6-1 0 0 0,-2 3 0 0 0,1 0 0 0 0,6-1 0 0 0,3 3 0 0 0,1 0 0 0 0,5-2 0 0 0,-4 2 0 0 0,-2 0 0 0 0,-3 2 0 0 0,0 0 0 0 0,0-3 0 0 0,4 3 0 0 0,2-2 0 0 0,0 3 0 0 0,-1-2 0 0 0,-2-1 0 0 0,0-4 0 0 0,-2-2 0 0 0,0 3 0 0 0,0 0 0 0 0,-1-1 0 0 0,0-2 0 0 0,1-1 0 0 0,-1 3 0 0 0,0 1 0 0 0,1-1 0 0 0,4-1 0 0 0,2-2 0 0 0,-1 3 0 0 0,-1 1 0 0 0,-1 4 0 0 0,-1 0 0 0 0,-2-2 0 0 0,0-2 0 0 0,0-3 0 0 0,-1-2 0 0 0,-4 4 0 0 0,-2 1 0 0 0,0-2 0 0 0,2-1 0 0 0,1 4 0 0 0,1 0 0 0 0,1 3 0 0 0,1 1 0 0 0,5-3 0 0 0,2 2 0 0 0,0 0 0 0 0,-1-3 0 0 0,-2 2 0 0 0,-2 0 0 0 0,0-2 0 0 0,-1-3 0 0 0,0 3 0 0 0,-1 0 0 0 0,5-1 0 0 0,1 2 0 0 0,1 0 0 0 0,-2 4 0 0 0,3-2 0 0 0,-4 3 0 0 0,-3-1 0 0 0,-1-3 0 0 0,-1 2 0 0 0,0-1 0 0 0,1 1 0 0 0,4 0 0 0 0,7 2 0 0 0,1 3 0 0 0,4-1 0 0 0,-6 2 0 0 0,-4-3 0 0 0,-4 1 0 0 0,-1-2 0 0 0,-1-4 0 0 0,-1-3 0 0 0,0 1 0 0 0,1 0 0 0 0,0 3 0 0 0,4 5 0 0 0,3-1 0 0 0,4 2 0 0 0,0-3 0 0 0,-1-2 0 0 0,-2 0 0 0 0,-3-1 0 0 0,-2 2 0 0 0,3-1 0 0 0,1-3 0 0 0,-5 2 0 0 0,-4-1 0 0 0,4-3 0 0 0,-3 3 0 0 0,-1 0 0 0 0,4 2 0 0 0,2 0 0 0 0,1-3 0 0 0,-6 2 0 0 0,-2 0 0 0 0,-1-3 0 0 0,1-3 0 0 0,1 3 0 0 0,0 0 0 0 0,1-1 0 0 0,-3 2 0 0 0,-2 0 0 0 0,-4 4 0 0 0,-1-2 0 0 0,3-1 0 0 0,-3 1 0 0 0,1-1 0 0 0,2-2 0 0 0,2-2 0 0 0,-2 2 0 0 0,1 0 0 0 0,-4 3 0 0 0,1 0 0 0 0,1-2 0 0 0,-1 2 0 0 0,0 0 0 0 0,-3 1 0 0 0,2 5 0 0 0,2 3 0 0 0,3-1 0 0 0,-7-4 0 0 0,-5-5 0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6T00:54:41.097"/>
    </inkml:context>
    <inkml:brush xml:id="br0">
      <inkml:brushProperty name="width" value="0.1" units="cm"/>
      <inkml:brushProperty name="height" value="0.1" units="cm"/>
      <inkml:brushProperty name="color" value="#E71224"/>
    </inkml:brush>
  </inkml:definitions>
  <inkml:trace contextRef="#ctx0" brushRef="#br0">13477 10044 16383 0 0,'4'0'0'0'0,"7"0"0"0"0,1 5 0 0 0,4 1 0 0 0,3 0 0 0 0,3-1 0 0 0,-2 3 0 0 0,1 0 0 0 0,0-1 0 0 0,3-2 0 0 0,0-1 0 0 0,2-2 0 0 0,-3 3 0 0 0,-2 2 0 0 0,1-2 0 0 0,1 0 0 0 0,1-2 0 0 0,2-1 0 0 0,0-6 0 0 0,-3-7 0 0 0,-7-6 0 0 0,-5-4 0 0 0,-5-5 0 0 0,-3-1 0 0 0,-2-1 0 0 0,-2-1 0 0 0,0 0 0 0 0,0 0 0 0 0,0 1 0 0 0,0 0 0 0 0,1 0 0 0 0,-1 1 0 0 0,1-1 0 0 0,0 1 0 0 0,0-1 0 0 0,0 1 0 0 0,0 0 0 0 0,0-1 0 0 0,0 10 0 0 0,0 12 0 0 0,1 12 0 0 0,-1 10 0 0 0,0 7 0 0 0,0 3 0 0 0,0 3 0 0 0,0 1 0 0 0,0 0 0 0 0,0 0 0 0 0,0-1 0 0 0,0-1 0 0 0,0 0 0 0 0,-5-5 0 0 0,-1-2 0 0 0,-5-4 0 0 0,-5 0 0 0 0,-4-4 0 0 0,-4-3 0 0 0,-2-4 0 0 0,-1-3 0 0 0,-1-2 0 0 0,-1-1 0 0 0,1 0 0 0 0,-1-1 0 0 0,1 1 0 0 0,1-1 0 0 0,-1 0 0 0 0,0 1 0 0 0,1 0 0 0 0,-1 0 0 0 0,1 0 0 0 0,0 0 0 0 0,-1 0 0 0 0,1 0 0 0 0,-1 0 0 0 0,1 0 0 0 0,-1 0 0 0 0,1 0 0 0 0,4 5 0 0 0,2 1 0 0 0,8 5 0 0 0,22 0 0 0 0,17 3 0 0 0,20-1 0 0 0,15-3 0 0 0,6 2 0 0 0,-3-1 0 0 0,-7-3 0 0 0,-10-2 0 0 0,-7-3 0 0 0,-7-1 0 0 0,-3-2 0 0 0,-3 0 0 0 0,-1 0 0 0 0,0-1 0 0 0,0 1 0 0 0,0 0 0 0 0,-4-5 0 0 0,-6-6 0 0 0,-5-6 0 0 0,-6-5 0 0 0,-2-3 0 0 0,2-2 0 0 0,0-1 0 0 0,0-1 0 0 0,-1 0 0 0 0,-2 1 0 0 0,0 0 0 0 0,-2 0 0 0 0,1 0 0 0 0,-1 0 0 0 0,-1 1 0 0 0,1-1 0 0 0,0 1 0 0 0,0 4 0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00:41:07.441"/>
    </inkml:context>
    <inkml:brush xml:id="br0">
      <inkml:brushProperty name="width" value="0.1" units="cm"/>
      <inkml:brushProperty name="height" value="0.1" units="cm"/>
      <inkml:brushProperty name="color" value="#E71224"/>
    </inkml:brush>
  </inkml:definitions>
  <inkml:trace contextRef="#ctx0" brushRef="#br0">30920 9802 16383 0 0,'-1633'2794'0'0'0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00:41:07.442"/>
    </inkml:context>
    <inkml:brush xml:id="br0">
      <inkml:brushProperty name="width" value="0.1" units="cm"/>
      <inkml:brushProperty name="height" value="0.1" units="cm"/>
      <inkml:brushProperty name="color" value="#E71224"/>
    </inkml:brush>
  </inkml:definitions>
  <inkml:trace contextRef="#ctx0" brushRef="#br0">29322 12729 16383 0 0,'774'-148'0'0'0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00:41:07.443"/>
    </inkml:context>
    <inkml:brush xml:id="br0">
      <inkml:brushProperty name="width" value="0.1" units="cm"/>
      <inkml:brushProperty name="height" value="0.1" units="cm"/>
      <inkml:brushProperty name="color" value="#E71224"/>
    </inkml:brush>
  </inkml:definitions>
  <inkml:trace contextRef="#ctx0" brushRef="#br0">29315 12699 16383 0 0,'-77'-513'0'0'0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3.464"/>
    </inkml:context>
    <inkml:brush xml:id="br0">
      <inkml:brushProperty name="width" value="0.2" units="cm"/>
      <inkml:brushProperty name="height" value="0.2" units="cm"/>
      <inkml:brushProperty name="color" value="#E71224"/>
    </inkml:brush>
  </inkml:definitions>
  <inkml:trace contextRef="#ctx0" brushRef="#br0">21678 9097 16383 0 0,'-11'-685'0'0'0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00:41:07.444"/>
    </inkml:context>
    <inkml:brush xml:id="br0">
      <inkml:brushProperty name="width" value="0.1" units="cm"/>
      <inkml:brushProperty name="height" value="0.1" units="cm"/>
      <inkml:brushProperty name="color" value="#E71224"/>
    </inkml:brush>
  </inkml:definitions>
  <inkml:trace contextRef="#ctx0" brushRef="#br0">30733 17446 16383 0 0,'702'543'0'0'0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00:41:07.445"/>
    </inkml:context>
    <inkml:brush xml:id="br0">
      <inkml:brushProperty name="width" value="0.1" units="cm"/>
      <inkml:brushProperty name="height" value="0.1" units="cm"/>
      <inkml:brushProperty name="color" value="#E71224"/>
    </inkml:brush>
  </inkml:definitions>
  <inkml:trace contextRef="#ctx0" brushRef="#br0">30880 17975 16383 0 0,'543'103'0'0'0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2T00:41:07.446"/>
    </inkml:context>
    <inkml:brush xml:id="br0">
      <inkml:brushProperty name="width" value="0.1" units="cm"/>
      <inkml:brushProperty name="height" value="0.1" units="cm"/>
      <inkml:brushProperty name="color" value="#E71224"/>
    </inkml:brush>
  </inkml:definitions>
  <inkml:trace contextRef="#ctx0" brushRef="#br0">31466 18056 16383 0 0,'-28'-784'0'0'0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8T20:20:53.465"/>
    </inkml:context>
    <inkml:brush xml:id="br0">
      <inkml:brushProperty name="width" value="0.2" units="cm"/>
      <inkml:brushProperty name="height" value="0.2" units="cm"/>
      <inkml:brushProperty name="color" value="#E71224"/>
    </inkml:brush>
  </inkml:definitions>
  <inkml:trace contextRef="#ctx0" brushRef="#br0">21601 8244 16383 0 0,'-436'199'0'0'0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04897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752835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99432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510016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70248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616015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047460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58912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287561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746016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614584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471836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9/5/2024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38772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9/5/2024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891778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96294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752300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9/5/2024</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879125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9/5/2024</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303741846"/>
      </p:ext>
    </p:extLst>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customXml" Target="../ink/ink16.xml"/><Relationship Id="rId13" Type="http://schemas.openxmlformats.org/officeDocument/2006/relationships/image" Target="../media/image41.png"/><Relationship Id="rId18" Type="http://schemas.openxmlformats.org/officeDocument/2006/relationships/customXml" Target="../ink/ink21.xml"/><Relationship Id="rId3" Type="http://schemas.openxmlformats.org/officeDocument/2006/relationships/image" Target="../media/image36.png"/><Relationship Id="rId21" Type="http://schemas.openxmlformats.org/officeDocument/2006/relationships/image" Target="../media/image45.png"/><Relationship Id="rId7" Type="http://schemas.openxmlformats.org/officeDocument/2006/relationships/image" Target="../media/image38.png"/><Relationship Id="rId12" Type="http://schemas.openxmlformats.org/officeDocument/2006/relationships/customXml" Target="../ink/ink18.xml"/><Relationship Id="rId17" Type="http://schemas.openxmlformats.org/officeDocument/2006/relationships/image" Target="../media/image43.png"/><Relationship Id="rId2" Type="http://schemas.openxmlformats.org/officeDocument/2006/relationships/image" Target="../media/image35.png"/><Relationship Id="rId16" Type="http://schemas.openxmlformats.org/officeDocument/2006/relationships/customXml" Target="../ink/ink20.xml"/><Relationship Id="rId20" Type="http://schemas.openxmlformats.org/officeDocument/2006/relationships/customXml" Target="../ink/ink22.xml"/><Relationship Id="rId1" Type="http://schemas.openxmlformats.org/officeDocument/2006/relationships/slideLayout" Target="../slideLayouts/slideLayout2.xml"/><Relationship Id="rId6" Type="http://schemas.openxmlformats.org/officeDocument/2006/relationships/customXml" Target="../ink/ink15.xml"/><Relationship Id="rId11" Type="http://schemas.openxmlformats.org/officeDocument/2006/relationships/image" Target="../media/image40.png"/><Relationship Id="rId5" Type="http://schemas.openxmlformats.org/officeDocument/2006/relationships/image" Target="../media/image37.png"/><Relationship Id="rId15" Type="http://schemas.openxmlformats.org/officeDocument/2006/relationships/image" Target="../media/image42.png"/><Relationship Id="rId23" Type="http://schemas.openxmlformats.org/officeDocument/2006/relationships/image" Target="../media/image46.png"/><Relationship Id="rId10" Type="http://schemas.openxmlformats.org/officeDocument/2006/relationships/customXml" Target="../ink/ink17.xml"/><Relationship Id="rId19" Type="http://schemas.openxmlformats.org/officeDocument/2006/relationships/image" Target="../media/image44.png"/><Relationship Id="rId4" Type="http://schemas.openxmlformats.org/officeDocument/2006/relationships/customXml" Target="../ink/ink14.xml"/><Relationship Id="rId9" Type="http://schemas.openxmlformats.org/officeDocument/2006/relationships/image" Target="../media/image39.png"/><Relationship Id="rId14" Type="http://schemas.openxmlformats.org/officeDocument/2006/relationships/customXml" Target="../ink/ink19.xml"/><Relationship Id="rId22" Type="http://schemas.openxmlformats.org/officeDocument/2006/relationships/customXml" Target="../ink/ink23.xml"/></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customXml" Target="../ink/ink29.xml"/><Relationship Id="rId18" Type="http://schemas.openxmlformats.org/officeDocument/2006/relationships/image" Target="../media/image57.png"/><Relationship Id="rId26" Type="http://schemas.openxmlformats.org/officeDocument/2006/relationships/image" Target="../media/image60.png"/><Relationship Id="rId3" Type="http://schemas.openxmlformats.org/officeDocument/2006/relationships/customXml" Target="../ink/ink24.xml"/><Relationship Id="rId21" Type="http://schemas.openxmlformats.org/officeDocument/2006/relationships/customXml" Target="../ink/ink33.xml"/><Relationship Id="rId7" Type="http://schemas.openxmlformats.org/officeDocument/2006/relationships/customXml" Target="../ink/ink26.xml"/><Relationship Id="rId12" Type="http://schemas.openxmlformats.org/officeDocument/2006/relationships/image" Target="../media/image54.png"/><Relationship Id="rId17" Type="http://schemas.openxmlformats.org/officeDocument/2006/relationships/customXml" Target="../ink/ink31.xml"/><Relationship Id="rId25" Type="http://schemas.openxmlformats.org/officeDocument/2006/relationships/customXml" Target="../ink/ink36.xml"/><Relationship Id="rId2" Type="http://schemas.openxmlformats.org/officeDocument/2006/relationships/image" Target="../media/image49.png"/><Relationship Id="rId16" Type="http://schemas.openxmlformats.org/officeDocument/2006/relationships/image" Target="../media/image56.png"/><Relationship Id="rId20" Type="http://schemas.openxmlformats.org/officeDocument/2006/relationships/image" Target="../media/image58.png"/><Relationship Id="rId29"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customXml" Target="../ink/ink28.xml"/><Relationship Id="rId24" Type="http://schemas.openxmlformats.org/officeDocument/2006/relationships/customXml" Target="../ink/ink35.xml"/><Relationship Id="rId5" Type="http://schemas.openxmlformats.org/officeDocument/2006/relationships/customXml" Target="../ink/ink25.xml"/><Relationship Id="rId15" Type="http://schemas.openxmlformats.org/officeDocument/2006/relationships/customXml" Target="../ink/ink30.xml"/><Relationship Id="rId23" Type="http://schemas.openxmlformats.org/officeDocument/2006/relationships/customXml" Target="../ink/ink34.xml"/><Relationship Id="rId28" Type="http://schemas.openxmlformats.org/officeDocument/2006/relationships/customXml" Target="../ink/ink37.xml"/><Relationship Id="rId10" Type="http://schemas.openxmlformats.org/officeDocument/2006/relationships/image" Target="../media/image53.png"/><Relationship Id="rId19" Type="http://schemas.openxmlformats.org/officeDocument/2006/relationships/customXml" Target="../ink/ink32.xml"/><Relationship Id="rId4" Type="http://schemas.openxmlformats.org/officeDocument/2006/relationships/image" Target="../media/image50.png"/><Relationship Id="rId9" Type="http://schemas.openxmlformats.org/officeDocument/2006/relationships/customXml" Target="../ink/ink27.xml"/><Relationship Id="rId14" Type="http://schemas.openxmlformats.org/officeDocument/2006/relationships/image" Target="../media/image55.png"/><Relationship Id="rId22" Type="http://schemas.openxmlformats.org/officeDocument/2006/relationships/image" Target="../media/image59.png"/><Relationship Id="rId27" Type="http://schemas.openxmlformats.org/officeDocument/2006/relationships/image" Target="../media/image61.png"/></Relationships>
</file>

<file path=ppt/slides/_rels/slide13.xml.rels><?xml version="1.0" encoding="UTF-8" standalone="yes"?>
<Relationships xmlns="http://schemas.openxmlformats.org/package/2006/relationships"><Relationship Id="rId13" Type="http://schemas.openxmlformats.org/officeDocument/2006/relationships/customXml" Target="../ink/ink43.xml"/><Relationship Id="rId18" Type="http://schemas.openxmlformats.org/officeDocument/2006/relationships/image" Target="../media/image71.png"/><Relationship Id="rId26" Type="http://schemas.openxmlformats.org/officeDocument/2006/relationships/image" Target="../media/image75.png"/><Relationship Id="rId39" Type="http://schemas.openxmlformats.org/officeDocument/2006/relationships/customXml" Target="../ink/ink56.xml"/><Relationship Id="rId21" Type="http://schemas.openxmlformats.org/officeDocument/2006/relationships/customXml" Target="../ink/ink47.xml"/><Relationship Id="rId34" Type="http://schemas.openxmlformats.org/officeDocument/2006/relationships/image" Target="../media/image79.png"/><Relationship Id="rId42" Type="http://schemas.openxmlformats.org/officeDocument/2006/relationships/image" Target="../media/image83.png"/><Relationship Id="rId7" Type="http://schemas.openxmlformats.org/officeDocument/2006/relationships/customXml" Target="../ink/ink40.xml"/><Relationship Id="rId2" Type="http://schemas.openxmlformats.org/officeDocument/2006/relationships/image" Target="../media/image63.png"/><Relationship Id="rId16" Type="http://schemas.openxmlformats.org/officeDocument/2006/relationships/image" Target="../media/image70.png"/><Relationship Id="rId29" Type="http://schemas.openxmlformats.org/officeDocument/2006/relationships/customXml" Target="../ink/ink51.xml"/><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customXml" Target="../ink/ink42.xml"/><Relationship Id="rId24" Type="http://schemas.openxmlformats.org/officeDocument/2006/relationships/image" Target="../media/image74.png"/><Relationship Id="rId32" Type="http://schemas.openxmlformats.org/officeDocument/2006/relationships/image" Target="../media/image78.png"/><Relationship Id="rId37" Type="http://schemas.openxmlformats.org/officeDocument/2006/relationships/customXml" Target="../ink/ink55.xml"/><Relationship Id="rId40" Type="http://schemas.openxmlformats.org/officeDocument/2006/relationships/image" Target="../media/image82.png"/><Relationship Id="rId45" Type="http://schemas.openxmlformats.org/officeDocument/2006/relationships/image" Target="../media/image85.png"/><Relationship Id="rId5" Type="http://schemas.openxmlformats.org/officeDocument/2006/relationships/customXml" Target="../ink/ink39.xml"/><Relationship Id="rId15" Type="http://schemas.openxmlformats.org/officeDocument/2006/relationships/customXml" Target="../ink/ink44.xml"/><Relationship Id="rId23" Type="http://schemas.openxmlformats.org/officeDocument/2006/relationships/customXml" Target="../ink/ink48.xml"/><Relationship Id="rId28" Type="http://schemas.openxmlformats.org/officeDocument/2006/relationships/image" Target="../media/image76.png"/><Relationship Id="rId36" Type="http://schemas.openxmlformats.org/officeDocument/2006/relationships/image" Target="../media/image80.png"/><Relationship Id="rId10" Type="http://schemas.openxmlformats.org/officeDocument/2006/relationships/image" Target="../media/image67.png"/><Relationship Id="rId19" Type="http://schemas.openxmlformats.org/officeDocument/2006/relationships/customXml" Target="../ink/ink46.xml"/><Relationship Id="rId31" Type="http://schemas.openxmlformats.org/officeDocument/2006/relationships/customXml" Target="../ink/ink52.xml"/><Relationship Id="rId44" Type="http://schemas.openxmlformats.org/officeDocument/2006/relationships/image" Target="../media/image84.png"/><Relationship Id="rId4" Type="http://schemas.openxmlformats.org/officeDocument/2006/relationships/image" Target="../media/image64.png"/><Relationship Id="rId9" Type="http://schemas.openxmlformats.org/officeDocument/2006/relationships/customXml" Target="../ink/ink41.xml"/><Relationship Id="rId14" Type="http://schemas.openxmlformats.org/officeDocument/2006/relationships/image" Target="../media/image69.png"/><Relationship Id="rId22" Type="http://schemas.openxmlformats.org/officeDocument/2006/relationships/image" Target="../media/image73.png"/><Relationship Id="rId27" Type="http://schemas.openxmlformats.org/officeDocument/2006/relationships/customXml" Target="../ink/ink50.xml"/><Relationship Id="rId30" Type="http://schemas.openxmlformats.org/officeDocument/2006/relationships/image" Target="../media/image77.png"/><Relationship Id="rId35" Type="http://schemas.openxmlformats.org/officeDocument/2006/relationships/customXml" Target="../ink/ink54.xml"/><Relationship Id="rId43" Type="http://schemas.openxmlformats.org/officeDocument/2006/relationships/customXml" Target="../ink/ink58.xml"/><Relationship Id="rId8" Type="http://schemas.openxmlformats.org/officeDocument/2006/relationships/image" Target="../media/image66.png"/><Relationship Id="rId3" Type="http://schemas.openxmlformats.org/officeDocument/2006/relationships/customXml" Target="../ink/ink38.xml"/><Relationship Id="rId12" Type="http://schemas.openxmlformats.org/officeDocument/2006/relationships/image" Target="../media/image68.png"/><Relationship Id="rId17" Type="http://schemas.openxmlformats.org/officeDocument/2006/relationships/customXml" Target="../ink/ink45.xml"/><Relationship Id="rId25" Type="http://schemas.openxmlformats.org/officeDocument/2006/relationships/customXml" Target="../ink/ink49.xml"/><Relationship Id="rId33" Type="http://schemas.openxmlformats.org/officeDocument/2006/relationships/customXml" Target="../ink/ink53.xml"/><Relationship Id="rId38" Type="http://schemas.openxmlformats.org/officeDocument/2006/relationships/image" Target="../media/image81.png"/><Relationship Id="rId20" Type="http://schemas.openxmlformats.org/officeDocument/2006/relationships/image" Target="../media/image72.png"/><Relationship Id="rId41" Type="http://schemas.openxmlformats.org/officeDocument/2006/relationships/customXml" Target="../ink/ink57.xml"/></Relationships>
</file>

<file path=ppt/slides/_rels/slide1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19.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customXml" Target="../ink/ink64.xml"/><Relationship Id="rId18" Type="http://schemas.openxmlformats.org/officeDocument/2006/relationships/image" Target="../media/image100.png"/><Relationship Id="rId26" Type="http://schemas.openxmlformats.org/officeDocument/2006/relationships/image" Target="../media/image104.png"/><Relationship Id="rId3" Type="http://schemas.openxmlformats.org/officeDocument/2006/relationships/image" Target="../media/image92.png"/><Relationship Id="rId21" Type="http://schemas.openxmlformats.org/officeDocument/2006/relationships/customXml" Target="../ink/ink68.xml"/><Relationship Id="rId7" Type="http://schemas.openxmlformats.org/officeDocument/2006/relationships/customXml" Target="../ink/ink61.xml"/><Relationship Id="rId12" Type="http://schemas.openxmlformats.org/officeDocument/2006/relationships/image" Target="../media/image97.png"/><Relationship Id="rId17" Type="http://schemas.openxmlformats.org/officeDocument/2006/relationships/customXml" Target="../ink/ink66.xml"/><Relationship Id="rId25" Type="http://schemas.openxmlformats.org/officeDocument/2006/relationships/customXml" Target="../ink/ink70.xml"/><Relationship Id="rId2" Type="http://schemas.openxmlformats.org/officeDocument/2006/relationships/customXml" Target="../ink/ink59.xml"/><Relationship Id="rId16" Type="http://schemas.openxmlformats.org/officeDocument/2006/relationships/image" Target="../media/image99.png"/><Relationship Id="rId20" Type="http://schemas.openxmlformats.org/officeDocument/2006/relationships/image" Target="../media/image101.png"/><Relationship Id="rId29" Type="http://schemas.openxmlformats.org/officeDocument/2006/relationships/customXml" Target="../ink/ink72.xml"/><Relationship Id="rId1" Type="http://schemas.openxmlformats.org/officeDocument/2006/relationships/slideLayout" Target="../slideLayouts/slideLayout2.xml"/><Relationship Id="rId6" Type="http://schemas.openxmlformats.org/officeDocument/2006/relationships/image" Target="../media/image940.png"/><Relationship Id="rId11" Type="http://schemas.openxmlformats.org/officeDocument/2006/relationships/customXml" Target="../ink/ink63.xml"/><Relationship Id="rId24" Type="http://schemas.openxmlformats.org/officeDocument/2006/relationships/image" Target="../media/image103.png"/><Relationship Id="rId32" Type="http://schemas.openxmlformats.org/officeDocument/2006/relationships/image" Target="../media/image107.png"/><Relationship Id="rId5" Type="http://schemas.openxmlformats.org/officeDocument/2006/relationships/customXml" Target="../ink/ink60.xml"/><Relationship Id="rId15" Type="http://schemas.openxmlformats.org/officeDocument/2006/relationships/customXml" Target="../ink/ink65.xml"/><Relationship Id="rId23" Type="http://schemas.openxmlformats.org/officeDocument/2006/relationships/customXml" Target="../ink/ink69.xml"/><Relationship Id="rId28" Type="http://schemas.openxmlformats.org/officeDocument/2006/relationships/image" Target="../media/image105.png"/><Relationship Id="rId10" Type="http://schemas.openxmlformats.org/officeDocument/2006/relationships/image" Target="../media/image96.png"/><Relationship Id="rId19" Type="http://schemas.openxmlformats.org/officeDocument/2006/relationships/customXml" Target="../ink/ink67.xml"/><Relationship Id="rId31" Type="http://schemas.openxmlformats.org/officeDocument/2006/relationships/customXml" Target="../ink/ink73.xml"/><Relationship Id="rId4" Type="http://schemas.openxmlformats.org/officeDocument/2006/relationships/image" Target="../media/image94.png"/><Relationship Id="rId9" Type="http://schemas.openxmlformats.org/officeDocument/2006/relationships/customXml" Target="../ink/ink62.xml"/><Relationship Id="rId14" Type="http://schemas.openxmlformats.org/officeDocument/2006/relationships/image" Target="../media/image98.png"/><Relationship Id="rId22" Type="http://schemas.openxmlformats.org/officeDocument/2006/relationships/image" Target="../media/image102.png"/><Relationship Id="rId27" Type="http://schemas.openxmlformats.org/officeDocument/2006/relationships/customXml" Target="../ink/ink71.xml"/><Relationship Id="rId30" Type="http://schemas.openxmlformats.org/officeDocument/2006/relationships/image" Target="../media/image10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customXml" Target="../ink/ink74.xml"/><Relationship Id="rId3" Type="http://schemas.openxmlformats.org/officeDocument/2006/relationships/diagramLayout" Target="../diagrams/layout2.xml"/><Relationship Id="rId7" Type="http://schemas.openxmlformats.org/officeDocument/2006/relationships/image" Target="../media/image10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10.png"/><Relationship Id="rId4" Type="http://schemas.openxmlformats.org/officeDocument/2006/relationships/diagramQuickStyle" Target="../diagrams/quickStyle2.xml"/><Relationship Id="rId9" Type="http://schemas.openxmlformats.org/officeDocument/2006/relationships/image" Target="../media/image109.png"/></Relationships>
</file>

<file path=ppt/slides/_rels/slide2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ustomXml" Target="../ink/ink75.xml"/><Relationship Id="rId2"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customXml" Target="../ink/ink76.xml"/><Relationship Id="rId4" Type="http://schemas.openxmlformats.org/officeDocument/2006/relationships/image" Target="../media/image113.png"/></Relationships>
</file>

<file path=ppt/slides/_rels/slide23.xml.rels><?xml version="1.0" encoding="UTF-8" standalone="yes"?>
<Relationships xmlns="http://schemas.openxmlformats.org/package/2006/relationships"><Relationship Id="rId8" Type="http://schemas.openxmlformats.org/officeDocument/2006/relationships/customXml" Target="../ink/ink79.xml"/><Relationship Id="rId13" Type="http://schemas.openxmlformats.org/officeDocument/2006/relationships/image" Target="../media/image121.png"/><Relationship Id="rId3" Type="http://schemas.openxmlformats.org/officeDocument/2006/relationships/image" Target="../media/image116.png"/><Relationship Id="rId7" Type="http://schemas.openxmlformats.org/officeDocument/2006/relationships/image" Target="../media/image118.png"/><Relationship Id="rId12" Type="http://schemas.openxmlformats.org/officeDocument/2006/relationships/customXml" Target="../ink/ink81.xml"/><Relationship Id="rId2" Type="http://schemas.openxmlformats.org/officeDocument/2006/relationships/image" Target="../media/image115.png"/><Relationship Id="rId1" Type="http://schemas.openxmlformats.org/officeDocument/2006/relationships/slideLayout" Target="../slideLayouts/slideLayout2.xml"/><Relationship Id="rId6" Type="http://schemas.openxmlformats.org/officeDocument/2006/relationships/customXml" Target="../ink/ink78.xml"/><Relationship Id="rId11" Type="http://schemas.openxmlformats.org/officeDocument/2006/relationships/image" Target="../media/image120.png"/><Relationship Id="rId5" Type="http://schemas.openxmlformats.org/officeDocument/2006/relationships/image" Target="../media/image117.png"/><Relationship Id="rId15" Type="http://schemas.openxmlformats.org/officeDocument/2006/relationships/image" Target="../media/image122.png"/><Relationship Id="rId10" Type="http://schemas.openxmlformats.org/officeDocument/2006/relationships/customXml" Target="../ink/ink80.xml"/><Relationship Id="rId4" Type="http://schemas.openxmlformats.org/officeDocument/2006/relationships/customXml" Target="../ink/ink77.xml"/><Relationship Id="rId9" Type="http://schemas.openxmlformats.org/officeDocument/2006/relationships/image" Target="../media/image119.png"/><Relationship Id="rId14" Type="http://schemas.openxmlformats.org/officeDocument/2006/relationships/customXml" Target="../ink/ink82.xml"/></Relationships>
</file>

<file path=ppt/slides/_rels/slide24.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customXml" Target="../ink/ink6.xml"/><Relationship Id="rId18" Type="http://schemas.openxmlformats.org/officeDocument/2006/relationships/image" Target="../media/image25.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22.png"/><Relationship Id="rId17" Type="http://schemas.openxmlformats.org/officeDocument/2006/relationships/customXml" Target="../ink/ink8.xml"/><Relationship Id="rId2" Type="http://schemas.openxmlformats.org/officeDocument/2006/relationships/image" Target="../media/image17.png"/><Relationship Id="rId16" Type="http://schemas.openxmlformats.org/officeDocument/2006/relationships/image" Target="../media/image24.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image" Target="../media/image28.png"/><Relationship Id="rId10" Type="http://schemas.openxmlformats.org/officeDocument/2006/relationships/image" Target="../media/image21.png"/><Relationship Id="rId19" Type="http://schemas.openxmlformats.org/officeDocument/2006/relationships/customXml" Target="../ink/ink9.xml"/><Relationship Id="rId4" Type="http://schemas.openxmlformats.org/officeDocument/2006/relationships/image" Target="../media/image18.png"/><Relationship Id="rId9" Type="http://schemas.openxmlformats.org/officeDocument/2006/relationships/customXml" Target="../ink/ink4.xml"/><Relationship Id="rId14" Type="http://schemas.openxmlformats.org/officeDocument/2006/relationships/image" Target="../media/image23.png"/><Relationship Id="rId22"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customXml" Target="../ink/ink11.xml"/><Relationship Id="rId7" Type="http://schemas.openxmlformats.org/officeDocument/2006/relationships/customXml" Target="../ink/ink13.xm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customXml" Target="../ink/ink12.xml"/><Relationship Id="rId4" Type="http://schemas.openxmlformats.org/officeDocument/2006/relationships/image" Target="../media/image31.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4E3B3C8-0414-F597-27A4-3F67DF2F0046}"/>
              </a:ext>
            </a:extLst>
          </p:cNvPr>
          <p:cNvPicPr>
            <a:picLocks noChangeAspect="1"/>
          </p:cNvPicPr>
          <p:nvPr/>
        </p:nvPicPr>
        <p:blipFill rotWithShape="1">
          <a:blip r:embed="rId3">
            <a:alphaModFix amt="15000"/>
          </a:blip>
          <a:srcRect r="888" b="-1"/>
          <a:stretch/>
        </p:blipFill>
        <p:spPr>
          <a:xfrm>
            <a:off x="20" y="10"/>
            <a:ext cx="12191980" cy="6857990"/>
          </a:xfrm>
          <a:prstGeom prst="rect">
            <a:avLst/>
          </a:prstGeom>
        </p:spPr>
      </p:pic>
      <p:sp>
        <p:nvSpPr>
          <p:cNvPr id="2" name="Title 1"/>
          <p:cNvSpPr>
            <a:spLocks noGrp="1"/>
          </p:cNvSpPr>
          <p:nvPr>
            <p:ph type="title"/>
          </p:nvPr>
        </p:nvSpPr>
        <p:spPr>
          <a:xfrm>
            <a:off x="1751012" y="609601"/>
            <a:ext cx="8676222" cy="3200400"/>
          </a:xfrm>
        </p:spPr>
        <p:txBody>
          <a:bodyPr vert="horz" lIns="91440" tIns="45720" rIns="91440" bIns="45720" rtlCol="0" anchor="b">
            <a:normAutofit/>
          </a:bodyPr>
          <a:lstStyle/>
          <a:p>
            <a:pPr algn="ctr"/>
            <a:r>
              <a:rPr lang="en-US" sz="4800">
                <a:effectLst>
                  <a:glow rad="38100">
                    <a:schemeClr val="bg1">
                      <a:lumMod val="65000"/>
                      <a:lumOff val="35000"/>
                      <a:alpha val="50000"/>
                    </a:schemeClr>
                  </a:glow>
                  <a:outerShdw blurRad="28575" dist="31750" dir="13200000" algn="tl" rotWithShape="0">
                    <a:srgbClr val="000000">
                      <a:alpha val="25000"/>
                    </a:srgbClr>
                  </a:outerShdw>
                </a:effectLst>
              </a:rPr>
              <a:t>Underwriting: Motorcycle</a:t>
            </a:r>
          </a:p>
        </p:txBody>
      </p:sp>
      <p:sp>
        <p:nvSpPr>
          <p:cNvPr id="3" name="Subtitle 2"/>
          <p:cNvSpPr>
            <a:spLocks noGrp="1"/>
          </p:cNvSpPr>
          <p:nvPr>
            <p:ph type="body" idx="1"/>
          </p:nvPr>
        </p:nvSpPr>
        <p:spPr>
          <a:xfrm>
            <a:off x="1751012" y="3886200"/>
            <a:ext cx="8676222" cy="1905000"/>
          </a:xfrm>
        </p:spPr>
        <p:txBody>
          <a:bodyPr vert="horz" lIns="91440" tIns="45720" rIns="91440" bIns="45720" rtlCol="0" anchor="t">
            <a:normAutofit/>
          </a:bodyPr>
          <a:lstStyle/>
          <a:p>
            <a:pPr algn="ctr"/>
            <a:r>
              <a:rPr lang="en-US" sz="2100" i="1"/>
              <a:t>National General</a:t>
            </a:r>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F28E3-6EB6-8136-528C-C1C96EF09D34}"/>
              </a:ext>
            </a:extLst>
          </p:cNvPr>
          <p:cNvSpPr>
            <a:spLocks noGrp="1"/>
          </p:cNvSpPr>
          <p:nvPr>
            <p:ph type="title"/>
          </p:nvPr>
        </p:nvSpPr>
        <p:spPr>
          <a:xfrm>
            <a:off x="632338" y="1168031"/>
            <a:ext cx="3449400" cy="1755896"/>
          </a:xfrm>
          <a:ln w="28575">
            <a:solidFill>
              <a:srgbClr val="FF0000"/>
            </a:solidFill>
          </a:ln>
        </p:spPr>
        <p:txBody>
          <a:bodyPr vert="horz" lIns="91440" tIns="45720" rIns="91440" bIns="45720" rtlCol="0" anchor="t">
            <a:normAutofit fontScale="90000"/>
          </a:bodyPr>
          <a:lstStyle/>
          <a:p>
            <a:pPr defTabSz="822960"/>
            <a:r>
              <a:rPr lang="en-US" sz="2500" kern="1200">
                <a:solidFill>
                  <a:srgbClr val="FFFFFF"/>
                </a:solidFill>
                <a:latin typeface="+mj-lt"/>
                <a:ea typeface="+mj-ea"/>
                <a:cs typeface="Calibri Light"/>
              </a:rPr>
              <a:t>Estimated annual mileage </a:t>
            </a:r>
            <a:r>
              <a:rPr lang="en-US" sz="2500">
                <a:solidFill>
                  <a:srgbClr val="FFFFFF"/>
                </a:solidFill>
                <a:cs typeface="Calibri Light"/>
              </a:rPr>
              <a:t>validation form Must </a:t>
            </a:r>
            <a:r>
              <a:rPr lang="en-US" sz="2500" kern="1200">
                <a:solidFill>
                  <a:srgbClr val="FFFFFF"/>
                </a:solidFill>
                <a:latin typeface="+mj-lt"/>
                <a:ea typeface="+mj-ea"/>
                <a:cs typeface="Calibri Light"/>
              </a:rPr>
              <a:t>be </a:t>
            </a:r>
            <a:r>
              <a:rPr lang="en-US" sz="2500">
                <a:solidFill>
                  <a:srgbClr val="FFFFFF"/>
                </a:solidFill>
                <a:cs typeface="Calibri Light"/>
              </a:rPr>
              <a:t>filled out, signed and dated</a:t>
            </a:r>
            <a:endParaRPr lang="en-US" sz="2500">
              <a:solidFill>
                <a:srgbClr val="FFFFFF"/>
              </a:solidFill>
              <a:effectLst>
                <a:glow rad="38100">
                  <a:prstClr val="black">
                    <a:lumMod val="65000"/>
                    <a:lumOff val="35000"/>
                    <a:alpha val="40000"/>
                  </a:prstClr>
                </a:glow>
                <a:outerShdw blurRad="28575" dist="38100" dir="14040000" algn="tl" rotWithShape="0">
                  <a:srgbClr val="000000">
                    <a:alpha val="25000"/>
                  </a:srgbClr>
                </a:outerShdw>
              </a:effectLst>
              <a:cs typeface="Calibri Light"/>
            </a:endParaRPr>
          </a:p>
        </p:txBody>
      </p:sp>
      <p:pic>
        <p:nvPicPr>
          <p:cNvPr id="5" name="Picture 5">
            <a:extLst>
              <a:ext uri="{FF2B5EF4-FFF2-40B4-BE49-F238E27FC236}">
                <a16:creationId xmlns:a16="http://schemas.microsoft.com/office/drawing/2014/main" id="{3F138BB2-4742-1211-E4B0-8B472FBD425C}"/>
              </a:ext>
            </a:extLst>
          </p:cNvPr>
          <p:cNvPicPr>
            <a:picLocks noGrp="1" noChangeAspect="1"/>
          </p:cNvPicPr>
          <p:nvPr>
            <p:ph idx="1"/>
          </p:nvPr>
        </p:nvPicPr>
        <p:blipFill>
          <a:blip r:embed="rId2"/>
          <a:stretch>
            <a:fillRect/>
          </a:stretch>
        </p:blipFill>
        <p:spPr>
          <a:xfrm>
            <a:off x="854819" y="3856507"/>
            <a:ext cx="2194383" cy="2710122"/>
          </a:xfrm>
          <a:prstGeom prst="rect">
            <a:avLst/>
          </a:prstGeom>
        </p:spPr>
      </p:pic>
      <p:pic>
        <p:nvPicPr>
          <p:cNvPr id="4" name="Picture 4" descr="A picture containing text, screenshot, font, number&#10;&#10;Description automatically generated">
            <a:extLst>
              <a:ext uri="{FF2B5EF4-FFF2-40B4-BE49-F238E27FC236}">
                <a16:creationId xmlns:a16="http://schemas.microsoft.com/office/drawing/2014/main" id="{85841FF7-B355-C4BF-4B85-17DB8E78441E}"/>
              </a:ext>
            </a:extLst>
          </p:cNvPr>
          <p:cNvPicPr>
            <a:picLocks noChangeAspect="1"/>
          </p:cNvPicPr>
          <p:nvPr/>
        </p:nvPicPr>
        <p:blipFill>
          <a:blip r:embed="rId3"/>
          <a:stretch>
            <a:fillRect/>
          </a:stretch>
        </p:blipFill>
        <p:spPr>
          <a:xfrm>
            <a:off x="4201372" y="586330"/>
            <a:ext cx="4739262" cy="5814470"/>
          </a:xfrm>
          <a:prstGeom prst="rect">
            <a:avLst/>
          </a:prstGeom>
        </p:spPr>
      </p:pic>
      <p:sp>
        <p:nvSpPr>
          <p:cNvPr id="3" name="TextBox 2">
            <a:extLst>
              <a:ext uri="{FF2B5EF4-FFF2-40B4-BE49-F238E27FC236}">
                <a16:creationId xmlns:a16="http://schemas.microsoft.com/office/drawing/2014/main" id="{E26CF361-FDB9-058D-2720-81F89F921FB5}"/>
              </a:ext>
            </a:extLst>
          </p:cNvPr>
          <p:cNvSpPr txBox="1"/>
          <p:nvPr/>
        </p:nvSpPr>
        <p:spPr>
          <a:xfrm>
            <a:off x="8999705" y="4127661"/>
            <a:ext cx="2333521" cy="830997"/>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822960">
              <a:spcAft>
                <a:spcPts val="600"/>
              </a:spcAft>
            </a:pPr>
            <a:r>
              <a:rPr lang="en-US" sz="1600" kern="1200">
                <a:latin typeface="+mn-lt"/>
                <a:ea typeface="+mn-ea"/>
                <a:cs typeface="Calibri"/>
              </a:rPr>
              <a:t>This section requires insureds signature,</a:t>
            </a:r>
            <a:r>
              <a:rPr lang="en-US" sz="1600">
                <a:cs typeface="Calibri"/>
              </a:rPr>
              <a:t> </a:t>
            </a:r>
            <a:r>
              <a:rPr lang="en-US" sz="1600" kern="1200">
                <a:latin typeface="+mn-lt"/>
                <a:ea typeface="+mn-ea"/>
                <a:cs typeface="Calibri"/>
              </a:rPr>
              <a:t>and </a:t>
            </a:r>
            <a:r>
              <a:rPr lang="en-US" sz="1600">
                <a:cs typeface="Calibri"/>
              </a:rPr>
              <a:t>dated</a:t>
            </a:r>
            <a:r>
              <a:rPr lang="en-US" sz="1600" kern="1200">
                <a:latin typeface="+mn-lt"/>
                <a:ea typeface="+mn-ea"/>
                <a:cs typeface="Calibri"/>
              </a:rPr>
              <a:t>.</a:t>
            </a:r>
            <a:endParaRPr lang="en-US" sz="1600"/>
          </a:p>
        </p:txBody>
      </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307DF21A-BC7A-53E5-484D-2E709B815B55}"/>
                  </a:ext>
                </a:extLst>
              </p14:cNvPr>
              <p14:cNvContentPartPr/>
              <p14:nvPr/>
            </p14:nvContentPartPr>
            <p14:xfrm>
              <a:off x="7988257" y="4643995"/>
              <a:ext cx="962644" cy="352865"/>
            </p14:xfrm>
          </p:contentPart>
        </mc:Choice>
        <mc:Fallback xmlns="">
          <p:pic>
            <p:nvPicPr>
              <p:cNvPr id="6" name="Ink 5">
                <a:extLst>
                  <a:ext uri="{FF2B5EF4-FFF2-40B4-BE49-F238E27FC236}">
                    <a16:creationId xmlns:a16="http://schemas.microsoft.com/office/drawing/2014/main" id="{307DF21A-BC7A-53E5-484D-2E709B815B55}"/>
                  </a:ext>
                </a:extLst>
              </p:cNvPr>
              <p:cNvPicPr/>
              <p:nvPr/>
            </p:nvPicPr>
            <p:blipFill>
              <a:blip r:embed="rId5"/>
              <a:stretch>
                <a:fillRect/>
              </a:stretch>
            </p:blipFill>
            <p:spPr>
              <a:xfrm>
                <a:off x="7952270" y="4608025"/>
                <a:ext cx="1034258" cy="42444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3F16BAFA-E9F2-401D-3938-09802260438C}"/>
                  </a:ext>
                </a:extLst>
              </p14:cNvPr>
              <p14:cNvContentPartPr/>
              <p14:nvPr/>
            </p14:nvContentPartPr>
            <p14:xfrm>
              <a:off x="7933134" y="4924521"/>
              <a:ext cx="35799" cy="22055"/>
            </p14:xfrm>
          </p:contentPart>
        </mc:Choice>
        <mc:Fallback xmlns="">
          <p:pic>
            <p:nvPicPr>
              <p:cNvPr id="7" name="Ink 6">
                <a:extLst>
                  <a:ext uri="{FF2B5EF4-FFF2-40B4-BE49-F238E27FC236}">
                    <a16:creationId xmlns:a16="http://schemas.microsoft.com/office/drawing/2014/main" id="{3F16BAFA-E9F2-401D-3938-09802260438C}"/>
                  </a:ext>
                </a:extLst>
              </p:cNvPr>
              <p:cNvPicPr/>
              <p:nvPr/>
            </p:nvPicPr>
            <p:blipFill>
              <a:blip r:embed="rId7"/>
              <a:stretch>
                <a:fillRect/>
              </a:stretch>
            </p:blipFill>
            <p:spPr>
              <a:xfrm>
                <a:off x="7897689" y="4888948"/>
                <a:ext cx="106334" cy="9284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BF99C24E-0F8A-B8A4-59F4-43DFCFCF441D}"/>
                  </a:ext>
                </a:extLst>
              </p14:cNvPr>
              <p14:cNvContentPartPr/>
              <p14:nvPr/>
            </p14:nvContentPartPr>
            <p14:xfrm>
              <a:off x="7980122" y="4543135"/>
              <a:ext cx="118055" cy="393566"/>
            </p14:xfrm>
          </p:contentPart>
        </mc:Choice>
        <mc:Fallback xmlns="">
          <p:pic>
            <p:nvPicPr>
              <p:cNvPr id="8" name="Ink 7">
                <a:extLst>
                  <a:ext uri="{FF2B5EF4-FFF2-40B4-BE49-F238E27FC236}">
                    <a16:creationId xmlns:a16="http://schemas.microsoft.com/office/drawing/2014/main" id="{BF99C24E-0F8A-B8A4-59F4-43DFCFCF441D}"/>
                  </a:ext>
                </a:extLst>
              </p:cNvPr>
              <p:cNvPicPr/>
              <p:nvPr/>
            </p:nvPicPr>
            <p:blipFill>
              <a:blip r:embed="rId9"/>
              <a:stretch>
                <a:fillRect/>
              </a:stretch>
            </p:blipFill>
            <p:spPr>
              <a:xfrm>
                <a:off x="7944239" y="4507193"/>
                <a:ext cx="189462" cy="46509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CCCA56F8-99FA-CDD7-47CC-4DD7F8395CF3}"/>
                  </a:ext>
                </a:extLst>
              </p14:cNvPr>
              <p14:cNvContentPartPr/>
              <p14:nvPr/>
            </p14:nvContentPartPr>
            <p14:xfrm>
              <a:off x="8006485" y="4983252"/>
              <a:ext cx="370892" cy="107673"/>
            </p14:xfrm>
          </p:contentPart>
        </mc:Choice>
        <mc:Fallback xmlns="">
          <p:pic>
            <p:nvPicPr>
              <p:cNvPr id="9" name="Ink 8">
                <a:extLst>
                  <a:ext uri="{FF2B5EF4-FFF2-40B4-BE49-F238E27FC236}">
                    <a16:creationId xmlns:a16="http://schemas.microsoft.com/office/drawing/2014/main" id="{CCCA56F8-99FA-CDD7-47CC-4DD7F8395CF3}"/>
                  </a:ext>
                </a:extLst>
              </p:cNvPr>
              <p:cNvPicPr/>
              <p:nvPr/>
            </p:nvPicPr>
            <p:blipFill>
              <a:blip r:embed="rId11"/>
              <a:stretch>
                <a:fillRect/>
              </a:stretch>
            </p:blipFill>
            <p:spPr>
              <a:xfrm>
                <a:off x="7970511" y="4947480"/>
                <a:ext cx="442480" cy="17885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1ADDE6AE-5EB9-CEDC-7ED6-95FC56AC2D6F}"/>
                  </a:ext>
                </a:extLst>
              </p14:cNvPr>
              <p14:cNvContentPartPr/>
              <p14:nvPr/>
            </p14:nvContentPartPr>
            <p14:xfrm>
              <a:off x="5108392" y="600425"/>
              <a:ext cx="55673" cy="433896"/>
            </p14:xfrm>
          </p:contentPart>
        </mc:Choice>
        <mc:Fallback xmlns="">
          <p:pic>
            <p:nvPicPr>
              <p:cNvPr id="10" name="Ink 9">
                <a:extLst>
                  <a:ext uri="{FF2B5EF4-FFF2-40B4-BE49-F238E27FC236}">
                    <a16:creationId xmlns:a16="http://schemas.microsoft.com/office/drawing/2014/main" id="{1ADDE6AE-5EB9-CEDC-7ED6-95FC56AC2D6F}"/>
                  </a:ext>
                </a:extLst>
              </p:cNvPr>
              <p:cNvPicPr/>
              <p:nvPr/>
            </p:nvPicPr>
            <p:blipFill>
              <a:blip r:embed="rId13"/>
              <a:stretch>
                <a:fillRect/>
              </a:stretch>
            </p:blipFill>
            <p:spPr>
              <a:xfrm>
                <a:off x="5072474" y="564477"/>
                <a:ext cx="127150" cy="5054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1CE9D813-20FE-1E94-8AB6-04481FAEA48F}"/>
                  </a:ext>
                </a:extLst>
              </p14:cNvPr>
              <p14:cNvContentPartPr/>
              <p14:nvPr/>
            </p14:nvContentPartPr>
            <p14:xfrm>
              <a:off x="4907331" y="838821"/>
              <a:ext cx="140030" cy="155256"/>
            </p14:xfrm>
          </p:contentPart>
        </mc:Choice>
        <mc:Fallback xmlns="">
          <p:pic>
            <p:nvPicPr>
              <p:cNvPr id="11" name="Ink 10">
                <a:extLst>
                  <a:ext uri="{FF2B5EF4-FFF2-40B4-BE49-F238E27FC236}">
                    <a16:creationId xmlns:a16="http://schemas.microsoft.com/office/drawing/2014/main" id="{1CE9D813-20FE-1E94-8AB6-04481FAEA48F}"/>
                  </a:ext>
                </a:extLst>
              </p:cNvPr>
              <p:cNvPicPr/>
              <p:nvPr/>
            </p:nvPicPr>
            <p:blipFill>
              <a:blip r:embed="rId15"/>
              <a:stretch>
                <a:fillRect/>
              </a:stretch>
            </p:blipFill>
            <p:spPr>
              <a:xfrm>
                <a:off x="4871426" y="802882"/>
                <a:ext cx="211481" cy="22677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05FE3744-D736-CBD3-9807-4701EDE81079}"/>
                  </a:ext>
                </a:extLst>
              </p14:cNvPr>
              <p14:cNvContentPartPr/>
              <p14:nvPr/>
            </p14:nvContentPartPr>
            <p14:xfrm>
              <a:off x="5118220" y="836786"/>
              <a:ext cx="224605" cy="194586"/>
            </p14:xfrm>
          </p:contentPart>
        </mc:Choice>
        <mc:Fallback xmlns="">
          <p:pic>
            <p:nvPicPr>
              <p:cNvPr id="12" name="Ink 11">
                <a:extLst>
                  <a:ext uri="{FF2B5EF4-FFF2-40B4-BE49-F238E27FC236}">
                    <a16:creationId xmlns:a16="http://schemas.microsoft.com/office/drawing/2014/main" id="{05FE3744-D736-CBD3-9807-4701EDE81079}"/>
                  </a:ext>
                </a:extLst>
              </p:cNvPr>
              <p:cNvPicPr/>
              <p:nvPr/>
            </p:nvPicPr>
            <p:blipFill>
              <a:blip r:embed="rId17"/>
              <a:stretch>
                <a:fillRect/>
              </a:stretch>
            </p:blipFill>
            <p:spPr>
              <a:xfrm>
                <a:off x="5082341" y="800885"/>
                <a:ext cx="296005" cy="26603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25F98B69-5877-B59D-DAC8-21BBDAB7AC55}"/>
                  </a:ext>
                </a:extLst>
              </p14:cNvPr>
              <p14:cNvContentPartPr/>
              <p14:nvPr/>
            </p14:nvContentPartPr>
            <p14:xfrm>
              <a:off x="8217375" y="2837285"/>
              <a:ext cx="783788" cy="55592"/>
            </p14:xfrm>
          </p:contentPart>
        </mc:Choice>
        <mc:Fallback xmlns="">
          <p:pic>
            <p:nvPicPr>
              <p:cNvPr id="13" name="Ink 12">
                <a:extLst>
                  <a:ext uri="{FF2B5EF4-FFF2-40B4-BE49-F238E27FC236}">
                    <a16:creationId xmlns:a16="http://schemas.microsoft.com/office/drawing/2014/main" id="{25F98B69-5877-B59D-DAC8-21BBDAB7AC55}"/>
                  </a:ext>
                </a:extLst>
              </p:cNvPr>
              <p:cNvPicPr/>
              <p:nvPr/>
            </p:nvPicPr>
            <p:blipFill>
              <a:blip r:embed="rId19"/>
              <a:stretch>
                <a:fillRect/>
              </a:stretch>
            </p:blipFill>
            <p:spPr>
              <a:xfrm>
                <a:off x="8181388" y="2801419"/>
                <a:ext cx="855401" cy="126965"/>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424C00A6-F05D-3B1A-C295-19D7CB807279}"/>
                  </a:ext>
                </a:extLst>
              </p14:cNvPr>
              <p14:cNvContentPartPr/>
              <p14:nvPr/>
            </p14:nvContentPartPr>
            <p14:xfrm>
              <a:off x="8199036" y="2609543"/>
              <a:ext cx="149978" cy="200633"/>
            </p14:xfrm>
          </p:contentPart>
        </mc:Choice>
        <mc:Fallback xmlns="">
          <p:pic>
            <p:nvPicPr>
              <p:cNvPr id="14" name="Ink 13">
                <a:extLst>
                  <a:ext uri="{FF2B5EF4-FFF2-40B4-BE49-F238E27FC236}">
                    <a16:creationId xmlns:a16="http://schemas.microsoft.com/office/drawing/2014/main" id="{424C00A6-F05D-3B1A-C295-19D7CB807279}"/>
                  </a:ext>
                </a:extLst>
              </p:cNvPr>
              <p:cNvPicPr/>
              <p:nvPr/>
            </p:nvPicPr>
            <p:blipFill>
              <a:blip r:embed="rId21"/>
              <a:stretch>
                <a:fillRect/>
              </a:stretch>
            </p:blipFill>
            <p:spPr>
              <a:xfrm>
                <a:off x="8163156" y="2573587"/>
                <a:ext cx="221379" cy="27218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7B6867A8-3951-C8E4-00B4-60C82B2A57AE}"/>
                  </a:ext>
                </a:extLst>
              </p14:cNvPr>
              <p14:cNvContentPartPr/>
              <p14:nvPr/>
            </p14:nvContentPartPr>
            <p14:xfrm>
              <a:off x="8208205" y="2819346"/>
              <a:ext cx="225626" cy="149999"/>
            </p14:xfrm>
          </p:contentPart>
        </mc:Choice>
        <mc:Fallback xmlns="">
          <p:pic>
            <p:nvPicPr>
              <p:cNvPr id="15" name="Ink 14">
                <a:extLst>
                  <a:ext uri="{FF2B5EF4-FFF2-40B4-BE49-F238E27FC236}">
                    <a16:creationId xmlns:a16="http://schemas.microsoft.com/office/drawing/2014/main" id="{7B6867A8-3951-C8E4-00B4-60C82B2A57AE}"/>
                  </a:ext>
                </a:extLst>
              </p:cNvPr>
              <p:cNvPicPr/>
              <p:nvPr/>
            </p:nvPicPr>
            <p:blipFill>
              <a:blip r:embed="rId23"/>
              <a:stretch>
                <a:fillRect/>
              </a:stretch>
            </p:blipFill>
            <p:spPr>
              <a:xfrm>
                <a:off x="8172277" y="2783461"/>
                <a:ext cx="297122" cy="221410"/>
              </a:xfrm>
              <a:prstGeom prst="rect">
                <a:avLst/>
              </a:prstGeom>
            </p:spPr>
          </p:pic>
        </mc:Fallback>
      </mc:AlternateContent>
      <p:sp>
        <p:nvSpPr>
          <p:cNvPr id="16" name="TextBox 15">
            <a:extLst>
              <a:ext uri="{FF2B5EF4-FFF2-40B4-BE49-F238E27FC236}">
                <a16:creationId xmlns:a16="http://schemas.microsoft.com/office/drawing/2014/main" id="{36B6AFAD-E9FF-A164-EB1C-AC9A1DDB6D80}"/>
              </a:ext>
            </a:extLst>
          </p:cNvPr>
          <p:cNvSpPr txBox="1"/>
          <p:nvPr/>
        </p:nvSpPr>
        <p:spPr>
          <a:xfrm>
            <a:off x="4496815" y="4922519"/>
            <a:ext cx="1107440" cy="215444"/>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err="1"/>
              <a:t>Jhn</a:t>
            </a:r>
            <a:r>
              <a:rPr lang="en-US" sz="800"/>
              <a:t> Smith</a:t>
            </a:r>
          </a:p>
        </p:txBody>
      </p:sp>
    </p:spTree>
    <p:extLst>
      <p:ext uri="{BB962C8B-B14F-4D97-AF65-F5344CB8AC3E}">
        <p14:creationId xmlns:p14="http://schemas.microsoft.com/office/powerpoint/2010/main" val="172757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D16C-616B-08C1-27DC-9B03FEAEB7A0}"/>
              </a:ext>
            </a:extLst>
          </p:cNvPr>
          <p:cNvSpPr>
            <a:spLocks noGrp="1"/>
          </p:cNvSpPr>
          <p:nvPr>
            <p:ph type="title"/>
          </p:nvPr>
        </p:nvSpPr>
        <p:spPr>
          <a:xfrm>
            <a:off x="5258846" y="630935"/>
            <a:ext cx="5867716" cy="3050025"/>
          </a:xfrm>
          <a:noFill/>
        </p:spPr>
        <p:txBody>
          <a:bodyPr anchor="b">
            <a:normAutofit/>
          </a:bodyPr>
          <a:lstStyle/>
          <a:p>
            <a:r>
              <a:rPr lang="en-US" sz="2800">
                <a:solidFill>
                  <a:schemeClr val="tx1">
                    <a:lumMod val="85000"/>
                  </a:schemeClr>
                </a:solidFill>
                <a:ea typeface="Calibri Light"/>
                <a:cs typeface="Calibri Light"/>
              </a:rPr>
              <a:t>THIRD PARTY form needs INSURED SIGNATURES AND DATE, if desired list a third person to be notified on policy notices</a:t>
            </a:r>
            <a:endParaRPr lang="en-US" sz="2800">
              <a:solidFill>
                <a:schemeClr val="tx1">
                  <a:lumMod val="85000"/>
                </a:schemeClr>
              </a:solidFill>
              <a:effectLst>
                <a:glow rad="38100">
                  <a:prstClr val="black">
                    <a:lumMod val="65000"/>
                    <a:lumOff val="35000"/>
                    <a:alpha val="40000"/>
                  </a:prstClr>
                </a:glow>
                <a:outerShdw blurRad="28575" dist="38100" dir="14040000" algn="tl" rotWithShape="0">
                  <a:srgbClr val="000000">
                    <a:alpha val="25000"/>
                  </a:srgbClr>
                </a:outerShdw>
              </a:effectLst>
              <a:ea typeface="Calibri Light"/>
              <a:cs typeface="Calibri Light"/>
            </a:endParaRPr>
          </a:p>
        </p:txBody>
      </p:sp>
      <p:sp>
        <p:nvSpPr>
          <p:cNvPr id="8" name="Content Placeholder 7">
            <a:extLst>
              <a:ext uri="{FF2B5EF4-FFF2-40B4-BE49-F238E27FC236}">
                <a16:creationId xmlns:a16="http://schemas.microsoft.com/office/drawing/2014/main" id="{59461B5D-C8A6-8C64-99C7-1F8F13CBD35F}"/>
              </a:ext>
            </a:extLst>
          </p:cNvPr>
          <p:cNvSpPr>
            <a:spLocks noGrp="1"/>
          </p:cNvSpPr>
          <p:nvPr>
            <p:ph idx="1"/>
          </p:nvPr>
        </p:nvSpPr>
        <p:spPr>
          <a:xfrm>
            <a:off x="3319210" y="4754474"/>
            <a:ext cx="1345201" cy="1265912"/>
          </a:xfrm>
          <a:noFill/>
          <a:ln w="57150">
            <a:solidFill>
              <a:srgbClr val="4472C4"/>
            </a:solidFill>
          </a:ln>
        </p:spPr>
        <p:txBody>
          <a:bodyPr anchor="t">
            <a:normAutofit/>
          </a:bodyPr>
          <a:lstStyle/>
          <a:p>
            <a:r>
              <a:rPr lang="en-US" sz="1400" b="1">
                <a:solidFill>
                  <a:srgbClr val="FF0000"/>
                </a:solidFill>
                <a:cs typeface="Calibri"/>
              </a:rPr>
              <a:t>Insureds signature</a:t>
            </a:r>
          </a:p>
          <a:p>
            <a:r>
              <a:rPr lang="en-US" sz="1400" b="1">
                <a:solidFill>
                  <a:srgbClr val="FF0000"/>
                </a:solidFill>
                <a:cs typeface="Calibri"/>
              </a:rPr>
              <a:t>Print name</a:t>
            </a:r>
          </a:p>
          <a:p>
            <a:r>
              <a:rPr lang="en-US" sz="1400" b="1">
                <a:solidFill>
                  <a:srgbClr val="FF0000"/>
                </a:solidFill>
                <a:cs typeface="Calibri"/>
              </a:rPr>
              <a:t>date</a:t>
            </a:r>
          </a:p>
        </p:txBody>
      </p:sp>
      <p:pic>
        <p:nvPicPr>
          <p:cNvPr id="4" name="Picture 4" descr="A picture containing text, screenshot, font, number&#10;&#10;Description automatically generated">
            <a:extLst>
              <a:ext uri="{FF2B5EF4-FFF2-40B4-BE49-F238E27FC236}">
                <a16:creationId xmlns:a16="http://schemas.microsoft.com/office/drawing/2014/main" id="{B0E68C22-8C86-0B16-4750-598AE2097F5D}"/>
              </a:ext>
            </a:extLst>
          </p:cNvPr>
          <p:cNvPicPr>
            <a:picLocks noChangeAspect="1"/>
          </p:cNvPicPr>
          <p:nvPr/>
        </p:nvPicPr>
        <p:blipFill rotWithShape="1">
          <a:blip r:embed="rId2"/>
          <a:srcRect l="1085" r="8831" b="2"/>
          <a:stretch/>
        </p:blipFill>
        <p:spPr>
          <a:xfrm>
            <a:off x="684522" y="706170"/>
            <a:ext cx="4024499" cy="5431517"/>
          </a:xfrm>
          <a:prstGeom prst="rect">
            <a:avLst/>
          </a:prstGeom>
        </p:spPr>
      </p:pic>
      <p:sp>
        <p:nvSpPr>
          <p:cNvPr id="3" name="TextBox 2">
            <a:extLst>
              <a:ext uri="{FF2B5EF4-FFF2-40B4-BE49-F238E27FC236}">
                <a16:creationId xmlns:a16="http://schemas.microsoft.com/office/drawing/2014/main" id="{5EC6F592-4534-363F-7AB7-9F1FF54DED00}"/>
              </a:ext>
            </a:extLst>
          </p:cNvPr>
          <p:cNvSpPr txBox="1"/>
          <p:nvPr/>
        </p:nvSpPr>
        <p:spPr>
          <a:xfrm flipV="1">
            <a:off x="5139482" y="1443729"/>
            <a:ext cx="5954335" cy="2238418"/>
          </a:xfrm>
          <a:prstGeom prst="rect">
            <a:avLst/>
          </a:prstGeom>
          <a:noFill/>
          <a:ln w="57150">
            <a:solidFill>
              <a:schemeClr val="tx1">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a:solidFill>
                <a:srgbClr val="FF0000"/>
              </a:solidFill>
              <a:cs typeface="Calibri"/>
            </a:endParaRPr>
          </a:p>
        </p:txBody>
      </p:sp>
      <p:sp>
        <p:nvSpPr>
          <p:cNvPr id="5" name="TextBox 4">
            <a:extLst>
              <a:ext uri="{FF2B5EF4-FFF2-40B4-BE49-F238E27FC236}">
                <a16:creationId xmlns:a16="http://schemas.microsoft.com/office/drawing/2014/main" id="{BCFACE88-12F9-9142-BFF4-A47E72C243EC}"/>
              </a:ext>
            </a:extLst>
          </p:cNvPr>
          <p:cNvSpPr txBox="1"/>
          <p:nvPr/>
        </p:nvSpPr>
        <p:spPr>
          <a:xfrm>
            <a:off x="9200407" y="5602184"/>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TextBox 5">
            <a:extLst>
              <a:ext uri="{FF2B5EF4-FFF2-40B4-BE49-F238E27FC236}">
                <a16:creationId xmlns:a16="http://schemas.microsoft.com/office/drawing/2014/main" id="{A76FFD9F-F0E0-A274-40D0-DC3883C2F690}"/>
              </a:ext>
            </a:extLst>
          </p:cNvPr>
          <p:cNvSpPr txBox="1"/>
          <p:nvPr/>
        </p:nvSpPr>
        <p:spPr>
          <a:xfrm>
            <a:off x="770906" y="3978233"/>
            <a:ext cx="1219201" cy="276999"/>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FF0000"/>
                </a:solidFill>
                <a:cs typeface="Calibri"/>
              </a:rPr>
              <a:t>JOHN SMITH</a:t>
            </a:r>
            <a:endParaRPr lang="en-US"/>
          </a:p>
        </p:txBody>
      </p:sp>
      <p:sp>
        <p:nvSpPr>
          <p:cNvPr id="7" name="TextBox 6">
            <a:extLst>
              <a:ext uri="{FF2B5EF4-FFF2-40B4-BE49-F238E27FC236}">
                <a16:creationId xmlns:a16="http://schemas.microsoft.com/office/drawing/2014/main" id="{8922C231-6F10-1952-8D9A-11A16561A30A}"/>
              </a:ext>
            </a:extLst>
          </p:cNvPr>
          <p:cNvSpPr txBox="1"/>
          <p:nvPr/>
        </p:nvSpPr>
        <p:spPr>
          <a:xfrm>
            <a:off x="818407" y="4593771"/>
            <a:ext cx="1090551" cy="253916"/>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solidFill>
                  <a:srgbClr val="FF0000"/>
                </a:solidFill>
                <a:cs typeface="Calibri"/>
              </a:rPr>
              <a:t>John Smith</a:t>
            </a:r>
            <a:endParaRPr lang="en-US" sz="1050"/>
          </a:p>
        </p:txBody>
      </p:sp>
      <p:sp>
        <p:nvSpPr>
          <p:cNvPr id="9" name="TextBox 8">
            <a:extLst>
              <a:ext uri="{FF2B5EF4-FFF2-40B4-BE49-F238E27FC236}">
                <a16:creationId xmlns:a16="http://schemas.microsoft.com/office/drawing/2014/main" id="{F73A2290-2E3F-0B90-EF21-975BB28EBA66}"/>
              </a:ext>
            </a:extLst>
          </p:cNvPr>
          <p:cNvSpPr txBox="1"/>
          <p:nvPr/>
        </p:nvSpPr>
        <p:spPr>
          <a:xfrm>
            <a:off x="6874525" y="5569026"/>
            <a:ext cx="2743199"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10" name="Picture 11" descr="A person riding a motorcycle&#10;&#10;Description automatically generated">
            <a:extLst>
              <a:ext uri="{FF2B5EF4-FFF2-40B4-BE49-F238E27FC236}">
                <a16:creationId xmlns:a16="http://schemas.microsoft.com/office/drawing/2014/main" id="{95EAF34A-0327-AB64-B09F-1A8C8FFC1D20}"/>
              </a:ext>
            </a:extLst>
          </p:cNvPr>
          <p:cNvPicPr>
            <a:picLocks noChangeAspect="1"/>
          </p:cNvPicPr>
          <p:nvPr/>
        </p:nvPicPr>
        <p:blipFill>
          <a:blip r:embed="rId3"/>
          <a:stretch>
            <a:fillRect/>
          </a:stretch>
        </p:blipFill>
        <p:spPr>
          <a:xfrm>
            <a:off x="6129050" y="4426992"/>
            <a:ext cx="2743200" cy="1713028"/>
          </a:xfrm>
          <a:prstGeom prst="rect">
            <a:avLst/>
          </a:prstGeom>
        </p:spPr>
      </p:pic>
    </p:spTree>
    <p:extLst>
      <p:ext uri="{BB962C8B-B14F-4D97-AF65-F5344CB8AC3E}">
        <p14:creationId xmlns:p14="http://schemas.microsoft.com/office/powerpoint/2010/main" val="41712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019CA-2B51-1E5D-FE77-28EABD2B7F26}"/>
              </a:ext>
            </a:extLst>
          </p:cNvPr>
          <p:cNvSpPr>
            <a:spLocks noGrp="1"/>
          </p:cNvSpPr>
          <p:nvPr>
            <p:ph type="title"/>
          </p:nvPr>
        </p:nvSpPr>
        <p:spPr>
          <a:xfrm>
            <a:off x="630935" y="630936"/>
            <a:ext cx="4252286" cy="731360"/>
          </a:xfrm>
          <a:noFill/>
        </p:spPr>
        <p:txBody>
          <a:bodyPr anchor="t">
            <a:normAutofit fontScale="90000"/>
          </a:bodyPr>
          <a:lstStyle/>
          <a:p>
            <a:r>
              <a:rPr lang="en-US" sz="5400" err="1">
                <a:solidFill>
                  <a:srgbClr val="FF0000"/>
                </a:solidFill>
                <a:cs typeface="Calibri Light"/>
              </a:rPr>
              <a:t>COVEragE'S</a:t>
            </a:r>
            <a:endParaRPr lang="en-US" sz="5400" err="1">
              <a:solidFill>
                <a:srgbClr val="FF0000"/>
              </a:solidFill>
            </a:endParaRPr>
          </a:p>
        </p:txBody>
      </p:sp>
      <p:sp>
        <p:nvSpPr>
          <p:cNvPr id="9" name="Content Placeholder 8">
            <a:extLst>
              <a:ext uri="{FF2B5EF4-FFF2-40B4-BE49-F238E27FC236}">
                <a16:creationId xmlns:a16="http://schemas.microsoft.com/office/drawing/2014/main" id="{ED4C0066-B1D7-D24B-BD33-43F02C08A438}"/>
              </a:ext>
            </a:extLst>
          </p:cNvPr>
          <p:cNvSpPr>
            <a:spLocks noGrp="1"/>
          </p:cNvSpPr>
          <p:nvPr>
            <p:ph idx="1"/>
          </p:nvPr>
        </p:nvSpPr>
        <p:spPr>
          <a:xfrm>
            <a:off x="6147398" y="630936"/>
            <a:ext cx="3265269" cy="1930767"/>
          </a:xfrm>
          <a:noFill/>
        </p:spPr>
        <p:txBody>
          <a:bodyPr vert="horz" lIns="91440" tIns="45720" rIns="91440" bIns="45720" rtlCol="0" anchor="t">
            <a:normAutofit fontScale="85000" lnSpcReduction="20000"/>
          </a:bodyPr>
          <a:lstStyle/>
          <a:p>
            <a:pPr marL="0" indent="0">
              <a:buNone/>
            </a:pPr>
            <a:r>
              <a:rPr lang="en-US" sz="1800">
                <a:solidFill>
                  <a:schemeClr val="tx1"/>
                </a:solidFill>
                <a:cs typeface="Calibri"/>
              </a:rPr>
              <a:t>STANDAR MOTOCYCLE COVERAGE:</a:t>
            </a:r>
            <a:endParaRPr lang="en-US" sz="180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cs typeface="Calibri"/>
            </a:endParaRPr>
          </a:p>
          <a:p>
            <a:r>
              <a:rPr lang="en-US" sz="1800">
                <a:solidFill>
                  <a:schemeClr val="tx1"/>
                </a:solidFill>
                <a:cs typeface="Calibri"/>
              </a:rPr>
              <a:t>BODILY INJURY</a:t>
            </a:r>
            <a:endParaRPr lang="en-US" sz="180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cs typeface="Calibri"/>
            </a:endParaRPr>
          </a:p>
          <a:p>
            <a:r>
              <a:rPr lang="en-US" sz="1800">
                <a:solidFill>
                  <a:schemeClr val="tx1"/>
                </a:solidFill>
                <a:cs typeface="Calibri"/>
              </a:rPr>
              <a:t>PROPERTY DAMAGE</a:t>
            </a:r>
            <a:endParaRPr lang="en-US" sz="180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cs typeface="Calibri"/>
            </a:endParaRPr>
          </a:p>
          <a:p>
            <a:r>
              <a:rPr lang="en-US" sz="1800">
                <a:solidFill>
                  <a:schemeClr val="tx1"/>
                </a:solidFill>
                <a:cs typeface="Calibri"/>
              </a:rPr>
              <a:t>GUEST PASSENGER LIABILITY – PER ACCIDENT (it will be automatically added per company) </a:t>
            </a:r>
            <a:endParaRPr lang="en-US" sz="180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cs typeface="Calibri"/>
            </a:endParaRPr>
          </a:p>
        </p:txBody>
      </p:sp>
      <p:pic>
        <p:nvPicPr>
          <p:cNvPr id="4" name="Picture 4" descr="A picture containing text, number, receipt, font&#10;&#10;Description automatically generated">
            <a:extLst>
              <a:ext uri="{FF2B5EF4-FFF2-40B4-BE49-F238E27FC236}">
                <a16:creationId xmlns:a16="http://schemas.microsoft.com/office/drawing/2014/main" id="{77E6D998-201D-0C94-2848-3D58CE662E55}"/>
              </a:ext>
            </a:extLst>
          </p:cNvPr>
          <p:cNvPicPr>
            <a:picLocks noChangeAspect="1"/>
          </p:cNvPicPr>
          <p:nvPr/>
        </p:nvPicPr>
        <p:blipFill rotWithShape="1">
          <a:blip r:embed="rId2"/>
          <a:srcRect t="2019" b="15136"/>
          <a:stretch/>
        </p:blipFill>
        <p:spPr>
          <a:xfrm>
            <a:off x="338888" y="1839059"/>
            <a:ext cx="5330898" cy="2528377"/>
          </a:xfrm>
          <a:prstGeom prst="rect">
            <a:avLst/>
          </a:prstGeom>
        </p:spPr>
      </p:pic>
      <p:sp>
        <p:nvSpPr>
          <p:cNvPr id="3" name="TextBox 2">
            <a:extLst>
              <a:ext uri="{FF2B5EF4-FFF2-40B4-BE49-F238E27FC236}">
                <a16:creationId xmlns:a16="http://schemas.microsoft.com/office/drawing/2014/main" id="{6DE757FA-90F3-F84C-7B89-1834B0207F58}"/>
              </a:ext>
            </a:extLst>
          </p:cNvPr>
          <p:cNvSpPr txBox="1"/>
          <p:nvPr/>
        </p:nvSpPr>
        <p:spPr>
          <a:xfrm>
            <a:off x="7740993" y="4925078"/>
            <a:ext cx="2702560" cy="1323439"/>
          </a:xfrm>
          <a:prstGeom prst="rect">
            <a:avLst/>
          </a:prstGeom>
          <a:noFill/>
          <a:ln w="57150">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Calibri"/>
              </a:rPr>
              <a:t>Questions above are asked to the insured by the agent when quoting, verify that all have been answered with a Yor N</a:t>
            </a:r>
            <a:endParaRPr lang="en-US" sz="1600"/>
          </a:p>
        </p:txBody>
      </p:sp>
      <p:sp>
        <p:nvSpPr>
          <p:cNvPr id="6" name="TextBox 5">
            <a:extLst>
              <a:ext uri="{FF2B5EF4-FFF2-40B4-BE49-F238E27FC236}">
                <a16:creationId xmlns:a16="http://schemas.microsoft.com/office/drawing/2014/main" id="{1F845161-7DD0-9581-37DB-0DF399D3464E}"/>
              </a:ext>
            </a:extLst>
          </p:cNvPr>
          <p:cNvSpPr txBox="1"/>
          <p:nvPr/>
        </p:nvSpPr>
        <p:spPr>
          <a:xfrm>
            <a:off x="4699989" y="5152940"/>
            <a:ext cx="1056640" cy="584775"/>
          </a:xfrm>
          <a:prstGeom prst="rect">
            <a:avLst/>
          </a:prstGeom>
          <a:noFill/>
          <a:ln w="57150">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FF0000"/>
                </a:solidFill>
                <a:cs typeface="Calibri"/>
              </a:rPr>
              <a:t>Total Premium</a:t>
            </a:r>
            <a:endParaRPr lang="en-US" sz="1600" b="1">
              <a:solidFill>
                <a:srgbClr val="FF0000"/>
              </a:solidFill>
            </a:endParaRPr>
          </a:p>
        </p:txBody>
      </p:sp>
      <mc:AlternateContent xmlns:mc="http://schemas.openxmlformats.org/markup-compatibility/2006" xmlns:p14="http://schemas.microsoft.com/office/powerpoint/2010/main">
        <mc:Choice Requires="p14">
          <p:contentPart p14:bwMode="auto" r:id="rId3">
            <p14:nvContentPartPr>
              <p14:cNvPr id="19" name="Ink 18">
                <a:extLst>
                  <a:ext uri="{FF2B5EF4-FFF2-40B4-BE49-F238E27FC236}">
                    <a16:creationId xmlns:a16="http://schemas.microsoft.com/office/drawing/2014/main" id="{EE31C64D-088A-DAF7-9752-2F05E3E8AFAF}"/>
                  </a:ext>
                </a:extLst>
              </p14:cNvPr>
              <p14:cNvContentPartPr/>
              <p14:nvPr/>
            </p14:nvContentPartPr>
            <p14:xfrm>
              <a:off x="1474674" y="4105483"/>
              <a:ext cx="34163" cy="803273"/>
            </p14:xfrm>
          </p:contentPart>
        </mc:Choice>
        <mc:Fallback xmlns="">
          <p:pic>
            <p:nvPicPr>
              <p:cNvPr id="19" name="Ink 18">
                <a:extLst>
                  <a:ext uri="{FF2B5EF4-FFF2-40B4-BE49-F238E27FC236}">
                    <a16:creationId xmlns:a16="http://schemas.microsoft.com/office/drawing/2014/main" id="{EE31C64D-088A-DAF7-9752-2F05E3E8AFAF}"/>
                  </a:ext>
                </a:extLst>
              </p:cNvPr>
              <p:cNvPicPr/>
              <p:nvPr/>
            </p:nvPicPr>
            <p:blipFill>
              <a:blip r:embed="rId4"/>
              <a:stretch>
                <a:fillRect/>
              </a:stretch>
            </p:blipFill>
            <p:spPr>
              <a:xfrm>
                <a:off x="1465777" y="4096486"/>
                <a:ext cx="51600" cy="82090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 name="Ink 19">
                <a:extLst>
                  <a:ext uri="{FF2B5EF4-FFF2-40B4-BE49-F238E27FC236}">
                    <a16:creationId xmlns:a16="http://schemas.microsoft.com/office/drawing/2014/main" id="{ED36427A-D9E8-5914-9442-34B464EA1EE3}"/>
                  </a:ext>
                </a:extLst>
              </p14:cNvPr>
              <p14:cNvContentPartPr/>
              <p14:nvPr/>
            </p14:nvContentPartPr>
            <p14:xfrm>
              <a:off x="1334256" y="4813630"/>
              <a:ext cx="169869" cy="102081"/>
            </p14:xfrm>
          </p:contentPart>
        </mc:Choice>
        <mc:Fallback xmlns="">
          <p:pic>
            <p:nvPicPr>
              <p:cNvPr id="20" name="Ink 19">
                <a:extLst>
                  <a:ext uri="{FF2B5EF4-FFF2-40B4-BE49-F238E27FC236}">
                    <a16:creationId xmlns:a16="http://schemas.microsoft.com/office/drawing/2014/main" id="{ED36427A-D9E8-5914-9442-34B464EA1EE3}"/>
                  </a:ext>
                </a:extLst>
              </p:cNvPr>
              <p:cNvPicPr/>
              <p:nvPr/>
            </p:nvPicPr>
            <p:blipFill>
              <a:blip r:embed="rId6"/>
              <a:stretch>
                <a:fillRect/>
              </a:stretch>
            </p:blipFill>
            <p:spPr>
              <a:xfrm>
                <a:off x="1325278" y="4804676"/>
                <a:ext cx="187466" cy="11963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 name="Ink 20">
                <a:extLst>
                  <a:ext uri="{FF2B5EF4-FFF2-40B4-BE49-F238E27FC236}">
                    <a16:creationId xmlns:a16="http://schemas.microsoft.com/office/drawing/2014/main" id="{BC74C51F-70C7-B5AD-8324-3AB001529035}"/>
                  </a:ext>
                </a:extLst>
              </p14:cNvPr>
              <p14:cNvContentPartPr/>
              <p14:nvPr/>
            </p14:nvContentPartPr>
            <p14:xfrm>
              <a:off x="1560970" y="4702168"/>
              <a:ext cx="242060" cy="172903"/>
            </p14:xfrm>
          </p:contentPart>
        </mc:Choice>
        <mc:Fallback xmlns="">
          <p:pic>
            <p:nvPicPr>
              <p:cNvPr id="21" name="Ink 20">
                <a:extLst>
                  <a:ext uri="{FF2B5EF4-FFF2-40B4-BE49-F238E27FC236}">
                    <a16:creationId xmlns:a16="http://schemas.microsoft.com/office/drawing/2014/main" id="{BC74C51F-70C7-B5AD-8324-3AB001529035}"/>
                  </a:ext>
                </a:extLst>
              </p:cNvPr>
              <p:cNvPicPr/>
              <p:nvPr/>
            </p:nvPicPr>
            <p:blipFill>
              <a:blip r:embed="rId8"/>
              <a:stretch>
                <a:fillRect/>
              </a:stretch>
            </p:blipFill>
            <p:spPr>
              <a:xfrm>
                <a:off x="1551992" y="4693181"/>
                <a:ext cx="259658" cy="19051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 name="Ink 21">
                <a:extLst>
                  <a:ext uri="{FF2B5EF4-FFF2-40B4-BE49-F238E27FC236}">
                    <a16:creationId xmlns:a16="http://schemas.microsoft.com/office/drawing/2014/main" id="{D081B194-06F8-C3FF-739A-9DE420C33B07}"/>
                  </a:ext>
                </a:extLst>
              </p14:cNvPr>
              <p14:cNvContentPartPr/>
              <p14:nvPr/>
            </p14:nvContentPartPr>
            <p14:xfrm>
              <a:off x="935037" y="4698365"/>
              <a:ext cx="801535" cy="81794"/>
            </p14:xfrm>
          </p:contentPart>
        </mc:Choice>
        <mc:Fallback xmlns="">
          <p:pic>
            <p:nvPicPr>
              <p:cNvPr id="22" name="Ink 21">
                <a:extLst>
                  <a:ext uri="{FF2B5EF4-FFF2-40B4-BE49-F238E27FC236}">
                    <a16:creationId xmlns:a16="http://schemas.microsoft.com/office/drawing/2014/main" id="{D081B194-06F8-C3FF-739A-9DE420C33B07}"/>
                  </a:ext>
                </a:extLst>
              </p:cNvPr>
              <p:cNvPicPr/>
              <p:nvPr/>
            </p:nvPicPr>
            <p:blipFill>
              <a:blip r:embed="rId10"/>
              <a:stretch>
                <a:fillRect/>
              </a:stretch>
            </p:blipFill>
            <p:spPr>
              <a:xfrm>
                <a:off x="881074" y="4590741"/>
                <a:ext cx="909102" cy="29668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 name="Ink 22">
                <a:extLst>
                  <a:ext uri="{FF2B5EF4-FFF2-40B4-BE49-F238E27FC236}">
                    <a16:creationId xmlns:a16="http://schemas.microsoft.com/office/drawing/2014/main" id="{53C3E412-9600-3FBA-09F0-AC781AECEA35}"/>
                  </a:ext>
                </a:extLst>
              </p14:cNvPr>
              <p14:cNvContentPartPr/>
              <p14:nvPr/>
            </p14:nvContentPartPr>
            <p14:xfrm>
              <a:off x="1737677" y="4687761"/>
              <a:ext cx="476363" cy="10603"/>
            </p14:xfrm>
          </p:contentPart>
        </mc:Choice>
        <mc:Fallback xmlns="">
          <p:pic>
            <p:nvPicPr>
              <p:cNvPr id="23" name="Ink 22">
                <a:extLst>
                  <a:ext uri="{FF2B5EF4-FFF2-40B4-BE49-F238E27FC236}">
                    <a16:creationId xmlns:a16="http://schemas.microsoft.com/office/drawing/2014/main" id="{53C3E412-9600-3FBA-09F0-AC781AECEA35}"/>
                  </a:ext>
                </a:extLst>
              </p:cNvPr>
              <p:cNvPicPr/>
              <p:nvPr/>
            </p:nvPicPr>
            <p:blipFill>
              <a:blip r:embed="rId12"/>
              <a:stretch>
                <a:fillRect/>
              </a:stretch>
            </p:blipFill>
            <p:spPr>
              <a:xfrm>
                <a:off x="1683708" y="4581731"/>
                <a:ext cx="583940" cy="22231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Ink 23">
                <a:extLst>
                  <a:ext uri="{FF2B5EF4-FFF2-40B4-BE49-F238E27FC236}">
                    <a16:creationId xmlns:a16="http://schemas.microsoft.com/office/drawing/2014/main" id="{B8DC51B5-E521-82EE-C6E5-69B29E4EEEFB}"/>
                  </a:ext>
                </a:extLst>
              </p14:cNvPr>
              <p14:cNvContentPartPr/>
              <p14:nvPr/>
            </p14:nvContentPartPr>
            <p14:xfrm>
              <a:off x="2895917" y="4699430"/>
              <a:ext cx="1100638" cy="454946"/>
            </p14:xfrm>
          </p:contentPart>
        </mc:Choice>
        <mc:Fallback xmlns="">
          <p:pic>
            <p:nvPicPr>
              <p:cNvPr id="24" name="Ink 23">
                <a:extLst>
                  <a:ext uri="{FF2B5EF4-FFF2-40B4-BE49-F238E27FC236}">
                    <a16:creationId xmlns:a16="http://schemas.microsoft.com/office/drawing/2014/main" id="{B8DC51B5-E521-82EE-C6E5-69B29E4EEEFB}"/>
                  </a:ext>
                </a:extLst>
              </p:cNvPr>
              <p:cNvPicPr/>
              <p:nvPr/>
            </p:nvPicPr>
            <p:blipFill>
              <a:blip r:embed="rId14"/>
              <a:stretch>
                <a:fillRect/>
              </a:stretch>
            </p:blipFill>
            <p:spPr>
              <a:xfrm>
                <a:off x="2841929" y="4590591"/>
                <a:ext cx="1208254" cy="67226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Ink 24">
                <a:extLst>
                  <a:ext uri="{FF2B5EF4-FFF2-40B4-BE49-F238E27FC236}">
                    <a16:creationId xmlns:a16="http://schemas.microsoft.com/office/drawing/2014/main" id="{E3996DE2-0F1B-2B78-D4BD-D5A1DA682E91}"/>
                  </a:ext>
                </a:extLst>
              </p14:cNvPr>
              <p14:cNvContentPartPr/>
              <p14:nvPr/>
            </p14:nvContentPartPr>
            <p14:xfrm>
              <a:off x="3394549" y="4704982"/>
              <a:ext cx="541293" cy="172303"/>
            </p14:xfrm>
          </p:contentPart>
        </mc:Choice>
        <mc:Fallback xmlns="">
          <p:pic>
            <p:nvPicPr>
              <p:cNvPr id="25" name="Ink 24">
                <a:extLst>
                  <a:ext uri="{FF2B5EF4-FFF2-40B4-BE49-F238E27FC236}">
                    <a16:creationId xmlns:a16="http://schemas.microsoft.com/office/drawing/2014/main" id="{E3996DE2-0F1B-2B78-D4BD-D5A1DA682E91}"/>
                  </a:ext>
                </a:extLst>
              </p:cNvPr>
              <p:cNvPicPr/>
              <p:nvPr/>
            </p:nvPicPr>
            <p:blipFill>
              <a:blip r:embed="rId16"/>
              <a:stretch>
                <a:fillRect/>
              </a:stretch>
            </p:blipFill>
            <p:spPr>
              <a:xfrm>
                <a:off x="3340564" y="4596842"/>
                <a:ext cx="648904" cy="38822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 name="Ink 25">
                <a:extLst>
                  <a:ext uri="{FF2B5EF4-FFF2-40B4-BE49-F238E27FC236}">
                    <a16:creationId xmlns:a16="http://schemas.microsoft.com/office/drawing/2014/main" id="{71BE86FE-062D-D8C3-B084-F3ABEB554C39}"/>
                  </a:ext>
                </a:extLst>
              </p14:cNvPr>
              <p14:cNvContentPartPr/>
              <p14:nvPr/>
            </p14:nvContentPartPr>
            <p14:xfrm>
              <a:off x="4023678" y="4698365"/>
              <a:ext cx="416128" cy="21028"/>
            </p14:xfrm>
          </p:contentPart>
        </mc:Choice>
        <mc:Fallback xmlns="">
          <p:pic>
            <p:nvPicPr>
              <p:cNvPr id="26" name="Ink 25">
                <a:extLst>
                  <a:ext uri="{FF2B5EF4-FFF2-40B4-BE49-F238E27FC236}">
                    <a16:creationId xmlns:a16="http://schemas.microsoft.com/office/drawing/2014/main" id="{71BE86FE-062D-D8C3-B084-F3ABEB554C39}"/>
                  </a:ext>
                </a:extLst>
              </p:cNvPr>
              <p:cNvPicPr/>
              <p:nvPr/>
            </p:nvPicPr>
            <p:blipFill>
              <a:blip r:embed="rId18"/>
              <a:stretch>
                <a:fillRect/>
              </a:stretch>
            </p:blipFill>
            <p:spPr>
              <a:xfrm>
                <a:off x="3969729" y="4591443"/>
                <a:ext cx="523667" cy="23451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7" name="Ink 26">
                <a:extLst>
                  <a:ext uri="{FF2B5EF4-FFF2-40B4-BE49-F238E27FC236}">
                    <a16:creationId xmlns:a16="http://schemas.microsoft.com/office/drawing/2014/main" id="{2CEBF18E-FFD2-9CB7-21BE-7E340CDA0FAD}"/>
                  </a:ext>
                </a:extLst>
              </p14:cNvPr>
              <p14:cNvContentPartPr/>
              <p14:nvPr/>
            </p14:nvContentPartPr>
            <p14:xfrm>
              <a:off x="4562157" y="4718686"/>
              <a:ext cx="405273" cy="30906"/>
            </p14:xfrm>
          </p:contentPart>
        </mc:Choice>
        <mc:Fallback xmlns="">
          <p:pic>
            <p:nvPicPr>
              <p:cNvPr id="27" name="Ink 26">
                <a:extLst>
                  <a:ext uri="{FF2B5EF4-FFF2-40B4-BE49-F238E27FC236}">
                    <a16:creationId xmlns:a16="http://schemas.microsoft.com/office/drawing/2014/main" id="{2CEBF18E-FFD2-9CB7-21BE-7E340CDA0FAD}"/>
                  </a:ext>
                </a:extLst>
              </p:cNvPr>
              <p:cNvPicPr/>
              <p:nvPr/>
            </p:nvPicPr>
            <p:blipFill>
              <a:blip r:embed="rId20"/>
              <a:stretch>
                <a:fillRect/>
              </a:stretch>
            </p:blipFill>
            <p:spPr>
              <a:xfrm>
                <a:off x="4508216" y="4612114"/>
                <a:ext cx="512794" cy="243696"/>
              </a:xfrm>
              <a:prstGeom prst="rect">
                <a:avLst/>
              </a:prstGeom>
            </p:spPr>
          </p:pic>
        </mc:Fallback>
      </mc:AlternateContent>
      <p:sp>
        <p:nvSpPr>
          <p:cNvPr id="28" name="TextBox 27">
            <a:extLst>
              <a:ext uri="{FF2B5EF4-FFF2-40B4-BE49-F238E27FC236}">
                <a16:creationId xmlns:a16="http://schemas.microsoft.com/office/drawing/2014/main" id="{7B3075FF-CE41-341E-5C52-01EEBC2893E1}"/>
              </a:ext>
            </a:extLst>
          </p:cNvPr>
          <p:cNvSpPr txBox="1"/>
          <p:nvPr/>
        </p:nvSpPr>
        <p:spPr>
          <a:xfrm>
            <a:off x="652834" y="3720801"/>
            <a:ext cx="939102" cy="230832"/>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solidFill>
                  <a:srgbClr val="FF0000"/>
                </a:solidFill>
                <a:cs typeface="Calibri"/>
              </a:rPr>
              <a:t>JOHN SMITH</a:t>
            </a:r>
            <a:endParaRPr lang="en-US" sz="900"/>
          </a:p>
        </p:txBody>
      </p:sp>
      <mc:AlternateContent xmlns:mc="http://schemas.openxmlformats.org/markup-compatibility/2006" xmlns:p14="http://schemas.microsoft.com/office/powerpoint/2010/main">
        <mc:Choice Requires="p14">
          <p:contentPart p14:bwMode="auto" r:id="rId21">
            <p14:nvContentPartPr>
              <p14:cNvPr id="29" name="Ink 28">
                <a:extLst>
                  <a:ext uri="{FF2B5EF4-FFF2-40B4-BE49-F238E27FC236}">
                    <a16:creationId xmlns:a16="http://schemas.microsoft.com/office/drawing/2014/main" id="{1FA8CCBE-547E-FEDD-9C62-C4C317B56F7B}"/>
                  </a:ext>
                </a:extLst>
              </p14:cNvPr>
              <p14:cNvContentPartPr/>
              <p14:nvPr/>
            </p14:nvContentPartPr>
            <p14:xfrm>
              <a:off x="1077277" y="4799964"/>
              <a:ext cx="9143" cy="9143"/>
            </p14:xfrm>
          </p:contentPart>
        </mc:Choice>
        <mc:Fallback xmlns="">
          <p:pic>
            <p:nvPicPr>
              <p:cNvPr id="29" name="Ink 28">
                <a:extLst>
                  <a:ext uri="{FF2B5EF4-FFF2-40B4-BE49-F238E27FC236}">
                    <a16:creationId xmlns:a16="http://schemas.microsoft.com/office/drawing/2014/main" id="{1FA8CCBE-547E-FEDD-9C62-C4C317B56F7B}"/>
                  </a:ext>
                </a:extLst>
              </p:cNvPr>
              <p:cNvPicPr/>
              <p:nvPr/>
            </p:nvPicPr>
            <p:blipFill>
              <a:blip r:embed="rId22"/>
              <a:stretch>
                <a:fillRect/>
              </a:stretch>
            </p:blipFill>
            <p:spPr>
              <a:xfrm>
                <a:off x="-294173" y="2057064"/>
                <a:ext cx="2742900" cy="5485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0" name="Ink 29">
                <a:extLst>
                  <a:ext uri="{FF2B5EF4-FFF2-40B4-BE49-F238E27FC236}">
                    <a16:creationId xmlns:a16="http://schemas.microsoft.com/office/drawing/2014/main" id="{A6E93B78-B0A6-EFEE-D250-515ED2FC40D0}"/>
                  </a:ext>
                </a:extLst>
              </p14:cNvPr>
              <p14:cNvContentPartPr/>
              <p14:nvPr/>
            </p14:nvContentPartPr>
            <p14:xfrm>
              <a:off x="1117917" y="4830445"/>
              <a:ext cx="9143" cy="9143"/>
            </p14:xfrm>
          </p:contentPart>
        </mc:Choice>
        <mc:Fallback xmlns="">
          <p:pic>
            <p:nvPicPr>
              <p:cNvPr id="30" name="Ink 29">
                <a:extLst>
                  <a:ext uri="{FF2B5EF4-FFF2-40B4-BE49-F238E27FC236}">
                    <a16:creationId xmlns:a16="http://schemas.microsoft.com/office/drawing/2014/main" id="{A6E93B78-B0A6-EFEE-D250-515ED2FC40D0}"/>
                  </a:ext>
                </a:extLst>
              </p:cNvPr>
              <p:cNvPicPr/>
              <p:nvPr/>
            </p:nvPicPr>
            <p:blipFill>
              <a:blip r:embed="rId22"/>
              <a:stretch>
                <a:fillRect/>
              </a:stretch>
            </p:blipFill>
            <p:spPr>
              <a:xfrm>
                <a:off x="-253533" y="2087545"/>
                <a:ext cx="2742900" cy="5485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1" name="Ink 30">
                <a:extLst>
                  <a:ext uri="{FF2B5EF4-FFF2-40B4-BE49-F238E27FC236}">
                    <a16:creationId xmlns:a16="http://schemas.microsoft.com/office/drawing/2014/main" id="{6FFBC39C-8A06-1B61-FDB6-484AEDDB833E}"/>
                  </a:ext>
                </a:extLst>
              </p14:cNvPr>
              <p14:cNvContentPartPr/>
              <p14:nvPr/>
            </p14:nvContentPartPr>
            <p14:xfrm>
              <a:off x="1239837" y="4911725"/>
              <a:ext cx="9143" cy="9143"/>
            </p14:xfrm>
          </p:contentPart>
        </mc:Choice>
        <mc:Fallback xmlns="">
          <p:pic>
            <p:nvPicPr>
              <p:cNvPr id="31" name="Ink 30">
                <a:extLst>
                  <a:ext uri="{FF2B5EF4-FFF2-40B4-BE49-F238E27FC236}">
                    <a16:creationId xmlns:a16="http://schemas.microsoft.com/office/drawing/2014/main" id="{6FFBC39C-8A06-1B61-FDB6-484AEDDB833E}"/>
                  </a:ext>
                </a:extLst>
              </p:cNvPr>
              <p:cNvPicPr/>
              <p:nvPr/>
            </p:nvPicPr>
            <p:blipFill>
              <a:blip r:embed="rId22"/>
              <a:stretch>
                <a:fillRect/>
              </a:stretch>
            </p:blipFill>
            <p:spPr>
              <a:xfrm>
                <a:off x="-131613" y="2168825"/>
                <a:ext cx="2742900" cy="5485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2" name="Ink 31">
                <a:extLst>
                  <a:ext uri="{FF2B5EF4-FFF2-40B4-BE49-F238E27FC236}">
                    <a16:creationId xmlns:a16="http://schemas.microsoft.com/office/drawing/2014/main" id="{3FA94071-FC44-07C6-705E-065C1935FD60}"/>
                  </a:ext>
                </a:extLst>
              </p14:cNvPr>
              <p14:cNvContentPartPr/>
              <p14:nvPr/>
            </p14:nvContentPartPr>
            <p14:xfrm>
              <a:off x="1087437" y="4728845"/>
              <a:ext cx="9143" cy="9143"/>
            </p14:xfrm>
          </p:contentPart>
        </mc:Choice>
        <mc:Fallback xmlns="">
          <p:pic>
            <p:nvPicPr>
              <p:cNvPr id="32" name="Ink 31">
                <a:extLst>
                  <a:ext uri="{FF2B5EF4-FFF2-40B4-BE49-F238E27FC236}">
                    <a16:creationId xmlns:a16="http://schemas.microsoft.com/office/drawing/2014/main" id="{3FA94071-FC44-07C6-705E-065C1935FD60}"/>
                  </a:ext>
                </a:extLst>
              </p:cNvPr>
              <p:cNvPicPr/>
              <p:nvPr/>
            </p:nvPicPr>
            <p:blipFill>
              <a:blip r:embed="rId22"/>
              <a:stretch>
                <a:fillRect/>
              </a:stretch>
            </p:blipFill>
            <p:spPr>
              <a:xfrm>
                <a:off x="-284013" y="1985945"/>
                <a:ext cx="2742900" cy="5485800"/>
              </a:xfrm>
              <a:prstGeom prst="rect">
                <a:avLst/>
              </a:prstGeom>
            </p:spPr>
          </p:pic>
        </mc:Fallback>
      </mc:AlternateContent>
      <p:sp>
        <p:nvSpPr>
          <p:cNvPr id="41" name="TextBox 40">
            <a:extLst>
              <a:ext uri="{FF2B5EF4-FFF2-40B4-BE49-F238E27FC236}">
                <a16:creationId xmlns:a16="http://schemas.microsoft.com/office/drawing/2014/main" id="{41DCE26B-608D-2F6E-07ED-7E2016B70165}"/>
              </a:ext>
            </a:extLst>
          </p:cNvPr>
          <p:cNvSpPr txBox="1"/>
          <p:nvPr/>
        </p:nvSpPr>
        <p:spPr>
          <a:xfrm>
            <a:off x="4160519" y="6318503"/>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2" name="TextBox 41">
            <a:extLst>
              <a:ext uri="{FF2B5EF4-FFF2-40B4-BE49-F238E27FC236}">
                <a16:creationId xmlns:a16="http://schemas.microsoft.com/office/drawing/2014/main" id="{10710FE0-7DD3-59BE-10F5-9773D5910BE2}"/>
              </a:ext>
            </a:extLst>
          </p:cNvPr>
          <p:cNvSpPr txBox="1"/>
          <p:nvPr/>
        </p:nvSpPr>
        <p:spPr>
          <a:xfrm>
            <a:off x="303421" y="5153126"/>
            <a:ext cx="2743200" cy="830997"/>
          </a:xfrm>
          <a:prstGeom prst="rect">
            <a:avLst/>
          </a:prstGeom>
          <a:noFill/>
          <a:ln w="57150">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cs typeface="Calibri"/>
              </a:rPr>
              <a:t>Drivers and Household members info: is the section where you will find listed all active and excluded drivers on policy </a:t>
            </a:r>
          </a:p>
        </p:txBody>
      </p:sp>
      <p:pic>
        <p:nvPicPr>
          <p:cNvPr id="33" name="Picture 33" descr="A person kneeling on the ground next to a broken motorcycle&#10;&#10;Description automatically generated">
            <a:extLst>
              <a:ext uri="{FF2B5EF4-FFF2-40B4-BE49-F238E27FC236}">
                <a16:creationId xmlns:a16="http://schemas.microsoft.com/office/drawing/2014/main" id="{EF34F6BA-3C04-EC09-1006-16267C036B39}"/>
              </a:ext>
            </a:extLst>
          </p:cNvPr>
          <p:cNvPicPr>
            <a:picLocks noChangeAspect="1"/>
          </p:cNvPicPr>
          <p:nvPr/>
        </p:nvPicPr>
        <p:blipFill>
          <a:blip r:embed="rId26"/>
          <a:stretch>
            <a:fillRect/>
          </a:stretch>
        </p:blipFill>
        <p:spPr>
          <a:xfrm>
            <a:off x="9312237" y="765959"/>
            <a:ext cx="1866900" cy="1415093"/>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5C64DFE8-FF47-EA34-13EC-B09C07AEE00C}"/>
              </a:ext>
            </a:extLst>
          </p:cNvPr>
          <p:cNvPicPr>
            <a:picLocks noChangeAspect="1"/>
          </p:cNvPicPr>
          <p:nvPr/>
        </p:nvPicPr>
        <p:blipFill>
          <a:blip r:embed="rId27"/>
          <a:stretch>
            <a:fillRect/>
          </a:stretch>
        </p:blipFill>
        <p:spPr>
          <a:xfrm>
            <a:off x="5933440" y="3236925"/>
            <a:ext cx="6177280" cy="1379831"/>
          </a:xfrm>
          <a:prstGeom prst="rect">
            <a:avLst/>
          </a:prstGeom>
        </p:spPr>
      </p:pic>
      <mc:AlternateContent xmlns:mc="http://schemas.openxmlformats.org/markup-compatibility/2006" xmlns:p14="http://schemas.microsoft.com/office/powerpoint/2010/main">
        <mc:Choice Requires="p14">
          <p:contentPart p14:bwMode="auto" r:id="rId28">
            <p14:nvContentPartPr>
              <p14:cNvPr id="16" name="Ink 15">
                <a:extLst>
                  <a:ext uri="{FF2B5EF4-FFF2-40B4-BE49-F238E27FC236}">
                    <a16:creationId xmlns:a16="http://schemas.microsoft.com/office/drawing/2014/main" id="{A7354539-CE2C-0590-AE62-C109C7CA4350}"/>
                  </a:ext>
                </a:extLst>
              </p14:cNvPr>
              <p14:cNvContentPartPr/>
              <p14:nvPr/>
            </p14:nvContentPartPr>
            <p14:xfrm rot="10500000" flipV="1">
              <a:off x="5073260" y="3193756"/>
              <a:ext cx="455395" cy="295657"/>
            </p14:xfrm>
          </p:contentPart>
        </mc:Choice>
        <mc:Fallback xmlns="">
          <p:pic>
            <p:nvPicPr>
              <p:cNvPr id="16" name="Ink 15">
                <a:extLst>
                  <a:ext uri="{FF2B5EF4-FFF2-40B4-BE49-F238E27FC236}">
                    <a16:creationId xmlns:a16="http://schemas.microsoft.com/office/drawing/2014/main" id="{A7354539-CE2C-0590-AE62-C109C7CA4350}"/>
                  </a:ext>
                </a:extLst>
              </p:cNvPr>
              <p:cNvPicPr/>
              <p:nvPr/>
            </p:nvPicPr>
            <p:blipFill>
              <a:blip r:embed="rId29"/>
              <a:stretch>
                <a:fillRect/>
              </a:stretch>
            </p:blipFill>
            <p:spPr>
              <a:xfrm rot="10500000" flipV="1">
                <a:off x="5019261" y="-85503344"/>
                <a:ext cx="563034" cy="177394200"/>
              </a:xfrm>
              <a:prstGeom prst="rect">
                <a:avLst/>
              </a:prstGeom>
            </p:spPr>
          </p:pic>
        </mc:Fallback>
      </mc:AlternateContent>
      <p:cxnSp>
        <p:nvCxnSpPr>
          <p:cNvPr id="17" name="Straight Arrow Connector 16">
            <a:extLst>
              <a:ext uri="{FF2B5EF4-FFF2-40B4-BE49-F238E27FC236}">
                <a16:creationId xmlns:a16="http://schemas.microsoft.com/office/drawing/2014/main" id="{ACDA37CD-9FC1-88AE-52AC-7D962FD35EEF}"/>
              </a:ext>
            </a:extLst>
          </p:cNvPr>
          <p:cNvCxnSpPr/>
          <p:nvPr/>
        </p:nvCxnSpPr>
        <p:spPr>
          <a:xfrm flipH="1">
            <a:off x="3769360" y="878840"/>
            <a:ext cx="2448560" cy="14122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243DC74-349A-4812-7C4A-D4041B873504}"/>
              </a:ext>
            </a:extLst>
          </p:cNvPr>
          <p:cNvCxnSpPr/>
          <p:nvPr/>
        </p:nvCxnSpPr>
        <p:spPr>
          <a:xfrm flipV="1">
            <a:off x="5283835" y="3277235"/>
            <a:ext cx="40640" cy="17576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D2978F5-252A-4528-25E9-1CB37119DE03}"/>
              </a:ext>
            </a:extLst>
          </p:cNvPr>
          <p:cNvCxnSpPr/>
          <p:nvPr/>
        </p:nvCxnSpPr>
        <p:spPr>
          <a:xfrm flipV="1">
            <a:off x="10110470" y="4354830"/>
            <a:ext cx="670560" cy="4368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208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AF5A4-BB89-B6A9-4107-EB388ADDAA37}"/>
              </a:ext>
            </a:extLst>
          </p:cNvPr>
          <p:cNvSpPr>
            <a:spLocks noGrp="1"/>
          </p:cNvSpPr>
          <p:nvPr>
            <p:ph type="title"/>
          </p:nvPr>
        </p:nvSpPr>
        <p:spPr>
          <a:xfrm>
            <a:off x="8979989" y="246010"/>
            <a:ext cx="3570622" cy="2365524"/>
          </a:xfrm>
        </p:spPr>
        <p:txBody>
          <a:bodyPr vert="horz" lIns="91440" tIns="45720" rIns="91440" bIns="45720" rtlCol="0" anchor="t">
            <a:noAutofit/>
          </a:bodyPr>
          <a:lstStyle/>
          <a:p>
            <a:r>
              <a:rPr lang="en-US" sz="2000" b="1">
                <a:solidFill>
                  <a:srgbClr val="FF0000"/>
                </a:solidFill>
                <a:highlight>
                  <a:srgbClr val="FFFF00"/>
                </a:highlight>
                <a:ea typeface="Calibri Light"/>
                <a:cs typeface="Calibri Light"/>
              </a:rPr>
              <a:t>KEY POINTS TO VERIFY </a:t>
            </a:r>
            <a:br>
              <a:rPr lang="en-US" sz="2000" b="1">
                <a:highlight>
                  <a:srgbClr val="FFFF00"/>
                </a:highlight>
                <a:ea typeface="Calibri Light"/>
                <a:cs typeface="Calibri Light"/>
              </a:rPr>
            </a:br>
            <a:r>
              <a:rPr lang="en-US" sz="2000" b="1">
                <a:solidFill>
                  <a:srgbClr val="FF0000"/>
                </a:solidFill>
                <a:highlight>
                  <a:srgbClr val="FFFF00"/>
                </a:highlight>
                <a:ea typeface="Calibri Light"/>
                <a:cs typeface="Calibri Light"/>
              </a:rPr>
              <a:t>APPLICATION process </a:t>
            </a:r>
            <a:r>
              <a:rPr lang="en-US" sz="2000" b="1" i="1">
                <a:ea typeface="Calibri Light"/>
                <a:cs typeface="Calibri Light"/>
              </a:rPr>
              <a:t> </a:t>
            </a:r>
            <a:endParaRPr lang="en-US" sz="2000" b="1">
              <a:effectLst>
                <a:glow rad="38100">
                  <a:prstClr val="black">
                    <a:lumMod val="65000"/>
                    <a:lumOff val="35000"/>
                    <a:alpha val="40000"/>
                  </a:prstClr>
                </a:glow>
                <a:outerShdw blurRad="28575" dist="38100" dir="14040000" algn="tl" rotWithShape="0">
                  <a:srgbClr val="000000">
                    <a:alpha val="25000"/>
                  </a:srgbClr>
                </a:outerShdw>
              </a:effectLst>
            </a:endParaRPr>
          </a:p>
        </p:txBody>
      </p:sp>
      <p:sp>
        <p:nvSpPr>
          <p:cNvPr id="8" name="Content Placeholder 7">
            <a:extLst>
              <a:ext uri="{FF2B5EF4-FFF2-40B4-BE49-F238E27FC236}">
                <a16:creationId xmlns:a16="http://schemas.microsoft.com/office/drawing/2014/main" id="{41866E11-79EA-04EB-CB35-C55F3FB26C44}"/>
              </a:ext>
            </a:extLst>
          </p:cNvPr>
          <p:cNvSpPr>
            <a:spLocks noGrp="1"/>
          </p:cNvSpPr>
          <p:nvPr>
            <p:ph idx="1"/>
          </p:nvPr>
        </p:nvSpPr>
        <p:spPr>
          <a:xfrm>
            <a:off x="7624236" y="4680129"/>
            <a:ext cx="2827342" cy="1436764"/>
          </a:xfrm>
          <a:ln w="57150">
            <a:solidFill>
              <a:srgbClr val="4472C4"/>
            </a:solidFill>
          </a:ln>
        </p:spPr>
        <p:txBody>
          <a:bodyPr vert="horz" lIns="91440" tIns="45720" rIns="91440" bIns="45720" rtlCol="0" anchor="t">
            <a:normAutofit fontScale="92500" lnSpcReduction="20000"/>
          </a:bodyPr>
          <a:lstStyle/>
          <a:p>
            <a:r>
              <a:rPr lang="en-US" sz="1400" b="1">
                <a:solidFill>
                  <a:srgbClr val="FF0000"/>
                </a:solidFill>
                <a:cs typeface="Calibri"/>
              </a:rPr>
              <a:t>This Section is extremely important to double check:</a:t>
            </a:r>
            <a:endParaRPr lang="en-US"/>
          </a:p>
          <a:p>
            <a:r>
              <a:rPr lang="en-US" sz="1400" b="1">
                <a:solidFill>
                  <a:srgbClr val="FF0000"/>
                </a:solidFill>
                <a:cs typeface="Calibri"/>
              </a:rPr>
              <a:t>Refence VIN #, year &amp; model with registration or Verbal disclosure given</a:t>
            </a:r>
            <a:endParaRPr lang="en-US"/>
          </a:p>
          <a:p>
            <a:r>
              <a:rPr lang="en-US" sz="1400" b="1">
                <a:solidFill>
                  <a:srgbClr val="FF0000"/>
                </a:solidFill>
                <a:cs typeface="Calibri"/>
              </a:rPr>
              <a:t>Confirm that coverage match with internals </a:t>
            </a:r>
          </a:p>
          <a:p>
            <a:endParaRPr lang="en-US" sz="2000">
              <a:cs typeface="Calibri"/>
            </a:endParaRPr>
          </a:p>
          <a:p>
            <a:endParaRPr lang="en-US" sz="2000">
              <a:cs typeface="Calibri"/>
            </a:endParaRPr>
          </a:p>
        </p:txBody>
      </p:sp>
      <p:pic>
        <p:nvPicPr>
          <p:cNvPr id="4" name="Picture 4" descr="A picture containing text, receipt, font, parallel&#10;&#10;Description automatically generated">
            <a:extLst>
              <a:ext uri="{FF2B5EF4-FFF2-40B4-BE49-F238E27FC236}">
                <a16:creationId xmlns:a16="http://schemas.microsoft.com/office/drawing/2014/main" id="{C2611A91-2C46-8AE9-F7D3-3FDC3B38E8DD}"/>
              </a:ext>
            </a:extLst>
          </p:cNvPr>
          <p:cNvPicPr>
            <a:picLocks noChangeAspect="1"/>
          </p:cNvPicPr>
          <p:nvPr/>
        </p:nvPicPr>
        <p:blipFill>
          <a:blip r:embed="rId2"/>
          <a:stretch>
            <a:fillRect/>
          </a:stretch>
        </p:blipFill>
        <p:spPr>
          <a:xfrm>
            <a:off x="2125741" y="191866"/>
            <a:ext cx="5160626" cy="6465770"/>
          </a:xfrm>
          <a:prstGeom prst="rect">
            <a:avLst/>
          </a:prstGeom>
        </p:spPr>
      </p:pic>
      <p:sp>
        <p:nvSpPr>
          <p:cNvPr id="3" name="TextBox 2">
            <a:extLst>
              <a:ext uri="{FF2B5EF4-FFF2-40B4-BE49-F238E27FC236}">
                <a16:creationId xmlns:a16="http://schemas.microsoft.com/office/drawing/2014/main" id="{3C938054-288E-6681-8303-C1D142CF7FBB}"/>
              </a:ext>
            </a:extLst>
          </p:cNvPr>
          <p:cNvSpPr txBox="1"/>
          <p:nvPr/>
        </p:nvSpPr>
        <p:spPr>
          <a:xfrm>
            <a:off x="268184" y="378031"/>
            <a:ext cx="1558637" cy="738664"/>
          </a:xfrm>
          <a:prstGeom prst="rect">
            <a:avLst/>
          </a:prstGeom>
          <a:noFill/>
          <a:ln w="57150">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i="1">
                <a:solidFill>
                  <a:srgbClr val="FF0000"/>
                </a:solidFill>
                <a:cs typeface="Calibri"/>
              </a:rPr>
              <a:t>Company Name: Program is right next to it</a:t>
            </a:r>
          </a:p>
        </p:txBody>
      </p:sp>
      <p:sp>
        <p:nvSpPr>
          <p:cNvPr id="5" name="TextBox 4">
            <a:extLst>
              <a:ext uri="{FF2B5EF4-FFF2-40B4-BE49-F238E27FC236}">
                <a16:creationId xmlns:a16="http://schemas.microsoft.com/office/drawing/2014/main" id="{51DF64FE-E7D1-ABD8-8DA9-90EEB43BFF16}"/>
              </a:ext>
            </a:extLst>
          </p:cNvPr>
          <p:cNvSpPr txBox="1"/>
          <p:nvPr/>
        </p:nvSpPr>
        <p:spPr>
          <a:xfrm>
            <a:off x="176315" y="1342737"/>
            <a:ext cx="1407227" cy="261610"/>
          </a:xfrm>
          <a:prstGeom prst="rect">
            <a:avLst/>
          </a:prstGeom>
          <a:noFill/>
          <a:ln w="57150">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1100" b="1">
                <a:solidFill>
                  <a:srgbClr val="FF0000"/>
                </a:solidFill>
                <a:cs typeface="Calibri"/>
              </a:rPr>
              <a:t>Policy Number</a:t>
            </a:r>
          </a:p>
        </p:txBody>
      </p:sp>
      <p:sp>
        <p:nvSpPr>
          <p:cNvPr id="6" name="TextBox 5">
            <a:extLst>
              <a:ext uri="{FF2B5EF4-FFF2-40B4-BE49-F238E27FC236}">
                <a16:creationId xmlns:a16="http://schemas.microsoft.com/office/drawing/2014/main" id="{D4766467-219C-AF7D-A3EE-A9258BDEAFFD}"/>
              </a:ext>
            </a:extLst>
          </p:cNvPr>
          <p:cNvSpPr txBox="1"/>
          <p:nvPr/>
        </p:nvSpPr>
        <p:spPr>
          <a:xfrm>
            <a:off x="6459021" y="2147618"/>
            <a:ext cx="1718125" cy="677108"/>
          </a:xfrm>
          <a:prstGeom prst="rect">
            <a:avLst/>
          </a:prstGeom>
          <a:noFill/>
          <a:ln w="57150">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1200" b="1">
                <a:solidFill>
                  <a:srgbClr val="FF0000"/>
                </a:solidFill>
                <a:cs typeface="Calibri"/>
              </a:rPr>
              <a:t>Applicants Info. No social security required</a:t>
            </a:r>
            <a:r>
              <a:rPr lang="en-US" sz="1400" b="1">
                <a:solidFill>
                  <a:srgbClr val="FF0000"/>
                </a:solidFill>
                <a:cs typeface="Calibri"/>
              </a:rPr>
              <a:t> </a:t>
            </a:r>
            <a:endParaRPr lang="en-US" sz="1400" b="1">
              <a:solidFill>
                <a:srgbClr val="FF0000"/>
              </a:solidFill>
            </a:endParaRPr>
          </a:p>
        </p:txBody>
      </p:sp>
      <p:sp>
        <p:nvSpPr>
          <p:cNvPr id="7" name="TextBox 6">
            <a:extLst>
              <a:ext uri="{FF2B5EF4-FFF2-40B4-BE49-F238E27FC236}">
                <a16:creationId xmlns:a16="http://schemas.microsoft.com/office/drawing/2014/main" id="{86AD3DD5-FA47-563A-15F9-F28110A2C466}"/>
              </a:ext>
            </a:extLst>
          </p:cNvPr>
          <p:cNvSpPr txBox="1"/>
          <p:nvPr/>
        </p:nvSpPr>
        <p:spPr>
          <a:xfrm>
            <a:off x="3019301" y="2092036"/>
            <a:ext cx="877786" cy="230832"/>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solidFill>
                  <a:srgbClr val="FF0000"/>
                </a:solidFill>
                <a:ea typeface="+mn-lt"/>
                <a:cs typeface="+mn-lt"/>
              </a:rPr>
              <a:t>John Smith</a:t>
            </a:r>
            <a:endParaRPr lang="en-US" sz="900">
              <a:solidFill>
                <a:srgbClr val="FF0000"/>
              </a:solidFill>
            </a:endParaRPr>
          </a:p>
        </p:txBody>
      </p:sp>
      <p:sp>
        <p:nvSpPr>
          <p:cNvPr id="9" name="TextBox 8">
            <a:extLst>
              <a:ext uri="{FF2B5EF4-FFF2-40B4-BE49-F238E27FC236}">
                <a16:creationId xmlns:a16="http://schemas.microsoft.com/office/drawing/2014/main" id="{CAFDDCFA-11C3-8B8E-5A16-E4710DD0E63E}"/>
              </a:ext>
            </a:extLst>
          </p:cNvPr>
          <p:cNvSpPr txBox="1"/>
          <p:nvPr/>
        </p:nvSpPr>
        <p:spPr>
          <a:xfrm>
            <a:off x="2635332" y="1383474"/>
            <a:ext cx="826325" cy="246221"/>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rgbClr val="FF0000"/>
                </a:solidFill>
                <a:cs typeface="Calibri"/>
              </a:rPr>
              <a:t>123456</a:t>
            </a:r>
            <a:endParaRPr lang="en-US">
              <a:solidFill>
                <a:srgbClr val="FF0000"/>
              </a:solidFill>
            </a:endParaRPr>
          </a:p>
        </p:txBody>
      </p:sp>
      <p:sp>
        <p:nvSpPr>
          <p:cNvPr id="10" name="TextBox 9">
            <a:extLst>
              <a:ext uri="{FF2B5EF4-FFF2-40B4-BE49-F238E27FC236}">
                <a16:creationId xmlns:a16="http://schemas.microsoft.com/office/drawing/2014/main" id="{A6DAEF0B-A8A2-64DF-7F4A-AB72E35C8697}"/>
              </a:ext>
            </a:extLst>
          </p:cNvPr>
          <p:cNvSpPr txBox="1"/>
          <p:nvPr/>
        </p:nvSpPr>
        <p:spPr>
          <a:xfrm>
            <a:off x="2925288" y="2423555"/>
            <a:ext cx="1174667" cy="230832"/>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solidFill>
                  <a:srgbClr val="FF0000"/>
                </a:solidFill>
                <a:ea typeface="+mn-lt"/>
                <a:cs typeface="+mn-lt"/>
              </a:rPr>
              <a:t>123 N New Ave </a:t>
            </a:r>
            <a:endParaRPr lang="en-US">
              <a:solidFill>
                <a:srgbClr val="FF0000"/>
              </a:solidFill>
            </a:endParaRPr>
          </a:p>
        </p:txBody>
      </p:sp>
      <p:sp>
        <p:nvSpPr>
          <p:cNvPr id="12" name="TextBox 11">
            <a:extLst>
              <a:ext uri="{FF2B5EF4-FFF2-40B4-BE49-F238E27FC236}">
                <a16:creationId xmlns:a16="http://schemas.microsoft.com/office/drawing/2014/main" id="{4C769C2A-8A5A-A71F-C8D7-57337067D43A}"/>
              </a:ext>
            </a:extLst>
          </p:cNvPr>
          <p:cNvSpPr txBox="1"/>
          <p:nvPr/>
        </p:nvSpPr>
        <p:spPr>
          <a:xfrm>
            <a:off x="4292929" y="4333504"/>
            <a:ext cx="1078676" cy="338554"/>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00">
                <a:solidFill>
                  <a:srgbClr val="FF0000"/>
                </a:solidFill>
                <a:cs typeface="Calibri"/>
              </a:rPr>
              <a:t>ABC123DEF456</a:t>
            </a:r>
          </a:p>
          <a:p>
            <a:r>
              <a:rPr lang="en-US" sz="800">
                <a:solidFill>
                  <a:srgbClr val="FF0000"/>
                </a:solidFill>
                <a:cs typeface="Calibri"/>
              </a:rPr>
              <a:t>123ABD123LMP</a:t>
            </a:r>
          </a:p>
        </p:txBody>
      </p:sp>
      <mc:AlternateContent xmlns:mc="http://schemas.openxmlformats.org/markup-compatibility/2006" xmlns:p14="http://schemas.microsoft.com/office/powerpoint/2010/main">
        <mc:Choice Requires="p14">
          <p:contentPart p14:bwMode="auto" r:id="rId3">
            <p14:nvContentPartPr>
              <p14:cNvPr id="16" name="Ink 15">
                <a:extLst>
                  <a:ext uri="{FF2B5EF4-FFF2-40B4-BE49-F238E27FC236}">
                    <a16:creationId xmlns:a16="http://schemas.microsoft.com/office/drawing/2014/main" id="{B8BB7B3F-7BB3-09CA-3EED-47148F7610ED}"/>
                  </a:ext>
                </a:extLst>
              </p14:cNvPr>
              <p14:cNvContentPartPr/>
              <p14:nvPr/>
            </p14:nvContentPartPr>
            <p14:xfrm>
              <a:off x="1869757" y="583564"/>
              <a:ext cx="354455" cy="10160"/>
            </p14:xfrm>
          </p:contentPart>
        </mc:Choice>
        <mc:Fallback xmlns="">
          <p:pic>
            <p:nvPicPr>
              <p:cNvPr id="16" name="Ink 15">
                <a:extLst>
                  <a:ext uri="{FF2B5EF4-FFF2-40B4-BE49-F238E27FC236}">
                    <a16:creationId xmlns:a16="http://schemas.microsoft.com/office/drawing/2014/main" id="{B8BB7B3F-7BB3-09CA-3EED-47148F7610ED}"/>
                  </a:ext>
                </a:extLst>
              </p:cNvPr>
              <p:cNvPicPr/>
              <p:nvPr/>
            </p:nvPicPr>
            <p:blipFill>
              <a:blip r:embed="rId4"/>
              <a:stretch>
                <a:fillRect/>
              </a:stretch>
            </p:blipFill>
            <p:spPr>
              <a:xfrm>
                <a:off x="1860770" y="575097"/>
                <a:ext cx="372070" cy="2675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 name="Ink 16">
                <a:extLst>
                  <a:ext uri="{FF2B5EF4-FFF2-40B4-BE49-F238E27FC236}">
                    <a16:creationId xmlns:a16="http://schemas.microsoft.com/office/drawing/2014/main" id="{444A48CA-B4CC-BDE8-4C45-91D255EC70F4}"/>
                  </a:ext>
                </a:extLst>
              </p14:cNvPr>
              <p14:cNvContentPartPr/>
              <p14:nvPr/>
            </p14:nvContentPartPr>
            <p14:xfrm>
              <a:off x="2153997" y="514549"/>
              <a:ext cx="81520" cy="69015"/>
            </p14:xfrm>
          </p:contentPart>
        </mc:Choice>
        <mc:Fallback xmlns="">
          <p:pic>
            <p:nvPicPr>
              <p:cNvPr id="17" name="Ink 16">
                <a:extLst>
                  <a:ext uri="{FF2B5EF4-FFF2-40B4-BE49-F238E27FC236}">
                    <a16:creationId xmlns:a16="http://schemas.microsoft.com/office/drawing/2014/main" id="{444A48CA-B4CC-BDE8-4C45-91D255EC70F4}"/>
                  </a:ext>
                </a:extLst>
              </p:cNvPr>
              <p:cNvPicPr/>
              <p:nvPr/>
            </p:nvPicPr>
            <p:blipFill>
              <a:blip r:embed="rId6"/>
              <a:stretch>
                <a:fillRect/>
              </a:stretch>
            </p:blipFill>
            <p:spPr>
              <a:xfrm>
                <a:off x="2145058" y="505563"/>
                <a:ext cx="99040" cy="8662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Ink 17">
                <a:extLst>
                  <a:ext uri="{FF2B5EF4-FFF2-40B4-BE49-F238E27FC236}">
                    <a16:creationId xmlns:a16="http://schemas.microsoft.com/office/drawing/2014/main" id="{BE45B4DD-A991-5C05-4FC2-9ED7449B2D44}"/>
                  </a:ext>
                </a:extLst>
              </p14:cNvPr>
              <p14:cNvContentPartPr/>
              <p14:nvPr/>
            </p14:nvContentPartPr>
            <p14:xfrm>
              <a:off x="2150959" y="563244"/>
              <a:ext cx="84558" cy="97851"/>
            </p14:xfrm>
          </p:contentPart>
        </mc:Choice>
        <mc:Fallback xmlns="">
          <p:pic>
            <p:nvPicPr>
              <p:cNvPr id="18" name="Ink 17">
                <a:extLst>
                  <a:ext uri="{FF2B5EF4-FFF2-40B4-BE49-F238E27FC236}">
                    <a16:creationId xmlns:a16="http://schemas.microsoft.com/office/drawing/2014/main" id="{BE45B4DD-A991-5C05-4FC2-9ED7449B2D44}"/>
                  </a:ext>
                </a:extLst>
              </p:cNvPr>
              <p:cNvPicPr/>
              <p:nvPr/>
            </p:nvPicPr>
            <p:blipFill>
              <a:blip r:embed="rId8"/>
              <a:stretch>
                <a:fillRect/>
              </a:stretch>
            </p:blipFill>
            <p:spPr>
              <a:xfrm>
                <a:off x="2141963" y="554250"/>
                <a:ext cx="102189" cy="11547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2CD8A27A-100A-28FC-36AF-DC1E5AF11A24}"/>
                  </a:ext>
                </a:extLst>
              </p14:cNvPr>
              <p14:cNvContentPartPr/>
              <p14:nvPr/>
            </p14:nvContentPartPr>
            <p14:xfrm>
              <a:off x="3925053" y="2158365"/>
              <a:ext cx="2526863" cy="21205"/>
            </p14:xfrm>
          </p:contentPart>
        </mc:Choice>
        <mc:Fallback xmlns="">
          <p:pic>
            <p:nvPicPr>
              <p:cNvPr id="19" name="Ink 18">
                <a:extLst>
                  <a:ext uri="{FF2B5EF4-FFF2-40B4-BE49-F238E27FC236}">
                    <a16:creationId xmlns:a16="http://schemas.microsoft.com/office/drawing/2014/main" id="{2CD8A27A-100A-28FC-36AF-DC1E5AF11A24}"/>
                  </a:ext>
                </a:extLst>
              </p:cNvPr>
              <p:cNvPicPr/>
              <p:nvPr/>
            </p:nvPicPr>
            <p:blipFill>
              <a:blip r:embed="rId10"/>
              <a:stretch>
                <a:fillRect/>
              </a:stretch>
            </p:blipFill>
            <p:spPr>
              <a:xfrm>
                <a:off x="3916054" y="2149530"/>
                <a:ext cx="2544501" cy="3852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 name="Ink 19">
                <a:extLst>
                  <a:ext uri="{FF2B5EF4-FFF2-40B4-BE49-F238E27FC236}">
                    <a16:creationId xmlns:a16="http://schemas.microsoft.com/office/drawing/2014/main" id="{CD2A27A7-047A-4C45-ACE4-0737D0A2C010}"/>
                  </a:ext>
                </a:extLst>
              </p14:cNvPr>
              <p14:cNvContentPartPr/>
              <p14:nvPr/>
            </p14:nvContentPartPr>
            <p14:xfrm>
              <a:off x="3901757" y="2047815"/>
              <a:ext cx="160929" cy="100389"/>
            </p14:xfrm>
          </p:contentPart>
        </mc:Choice>
        <mc:Fallback xmlns="">
          <p:pic>
            <p:nvPicPr>
              <p:cNvPr id="20" name="Ink 19">
                <a:extLst>
                  <a:ext uri="{FF2B5EF4-FFF2-40B4-BE49-F238E27FC236}">
                    <a16:creationId xmlns:a16="http://schemas.microsoft.com/office/drawing/2014/main" id="{CD2A27A7-047A-4C45-ACE4-0737D0A2C010}"/>
                  </a:ext>
                </a:extLst>
              </p:cNvPr>
              <p:cNvPicPr/>
              <p:nvPr/>
            </p:nvPicPr>
            <p:blipFill>
              <a:blip r:embed="rId12"/>
              <a:stretch>
                <a:fillRect/>
              </a:stretch>
            </p:blipFill>
            <p:spPr>
              <a:xfrm>
                <a:off x="3892777" y="2038852"/>
                <a:ext cx="178531" cy="11795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 name="Ink 20">
                <a:extLst>
                  <a:ext uri="{FF2B5EF4-FFF2-40B4-BE49-F238E27FC236}">
                    <a16:creationId xmlns:a16="http://schemas.microsoft.com/office/drawing/2014/main" id="{9E133773-B135-FF15-39AA-591CE6901662}"/>
                  </a:ext>
                </a:extLst>
              </p14:cNvPr>
              <p14:cNvContentPartPr/>
              <p14:nvPr/>
            </p14:nvContentPartPr>
            <p14:xfrm>
              <a:off x="3901757" y="2148205"/>
              <a:ext cx="232100" cy="106868"/>
            </p14:xfrm>
          </p:contentPart>
        </mc:Choice>
        <mc:Fallback xmlns="">
          <p:pic>
            <p:nvPicPr>
              <p:cNvPr id="21" name="Ink 20">
                <a:extLst>
                  <a:ext uri="{FF2B5EF4-FFF2-40B4-BE49-F238E27FC236}">
                    <a16:creationId xmlns:a16="http://schemas.microsoft.com/office/drawing/2014/main" id="{9E133773-B135-FF15-39AA-591CE6901662}"/>
                  </a:ext>
                </a:extLst>
              </p:cNvPr>
              <p:cNvPicPr/>
              <p:nvPr/>
            </p:nvPicPr>
            <p:blipFill>
              <a:blip r:embed="rId14"/>
              <a:stretch>
                <a:fillRect/>
              </a:stretch>
            </p:blipFill>
            <p:spPr>
              <a:xfrm>
                <a:off x="3892761" y="2139240"/>
                <a:ext cx="249732" cy="124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2" name="Ink 21">
                <a:extLst>
                  <a:ext uri="{FF2B5EF4-FFF2-40B4-BE49-F238E27FC236}">
                    <a16:creationId xmlns:a16="http://schemas.microsoft.com/office/drawing/2014/main" id="{E62B8CB9-5799-44E6-3A18-E81CAD1FD7BB}"/>
                  </a:ext>
                </a:extLst>
              </p14:cNvPr>
              <p14:cNvContentPartPr/>
              <p14:nvPr/>
            </p14:nvContentPartPr>
            <p14:xfrm>
              <a:off x="7833677" y="4328581"/>
              <a:ext cx="9143" cy="9143"/>
            </p14:xfrm>
          </p:contentPart>
        </mc:Choice>
        <mc:Fallback xmlns="">
          <p:pic>
            <p:nvPicPr>
              <p:cNvPr id="22" name="Ink 21">
                <a:extLst>
                  <a:ext uri="{FF2B5EF4-FFF2-40B4-BE49-F238E27FC236}">
                    <a16:creationId xmlns:a16="http://schemas.microsoft.com/office/drawing/2014/main" id="{E62B8CB9-5799-44E6-3A18-E81CAD1FD7BB}"/>
                  </a:ext>
                </a:extLst>
              </p:cNvPr>
              <p:cNvPicPr/>
              <p:nvPr/>
            </p:nvPicPr>
            <p:blipFill>
              <a:blip r:embed="rId16"/>
              <a:stretch>
                <a:fillRect/>
              </a:stretch>
            </p:blipFill>
            <p:spPr>
              <a:xfrm>
                <a:off x="7605102" y="4309533"/>
                <a:ext cx="457150" cy="46477"/>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Ink 24">
                <a:extLst>
                  <a:ext uri="{FF2B5EF4-FFF2-40B4-BE49-F238E27FC236}">
                    <a16:creationId xmlns:a16="http://schemas.microsoft.com/office/drawing/2014/main" id="{D65F53CA-4ED3-C449-2C85-37A2C19947AA}"/>
                  </a:ext>
                </a:extLst>
              </p14:cNvPr>
              <p14:cNvContentPartPr/>
              <p14:nvPr/>
            </p14:nvContentPartPr>
            <p14:xfrm>
              <a:off x="5406566" y="4515483"/>
              <a:ext cx="2152791" cy="182881"/>
            </p14:xfrm>
          </p:contentPart>
        </mc:Choice>
        <mc:Fallback xmlns="">
          <p:pic>
            <p:nvPicPr>
              <p:cNvPr id="25" name="Ink 24">
                <a:extLst>
                  <a:ext uri="{FF2B5EF4-FFF2-40B4-BE49-F238E27FC236}">
                    <a16:creationId xmlns:a16="http://schemas.microsoft.com/office/drawing/2014/main" id="{D65F53CA-4ED3-C449-2C85-37A2C19947AA}"/>
                  </a:ext>
                </a:extLst>
              </p:cNvPr>
              <p:cNvPicPr/>
              <p:nvPr/>
            </p:nvPicPr>
            <p:blipFill>
              <a:blip r:embed="rId18"/>
              <a:stretch>
                <a:fillRect/>
              </a:stretch>
            </p:blipFill>
            <p:spPr>
              <a:xfrm>
                <a:off x="5388569" y="4497518"/>
                <a:ext cx="2188425" cy="21845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Ink 25">
                <a:extLst>
                  <a:ext uri="{FF2B5EF4-FFF2-40B4-BE49-F238E27FC236}">
                    <a16:creationId xmlns:a16="http://schemas.microsoft.com/office/drawing/2014/main" id="{F980DAE1-9411-E244-5389-E8940620E6B0}"/>
                  </a:ext>
                </a:extLst>
              </p14:cNvPr>
              <p14:cNvContentPartPr/>
              <p14:nvPr/>
            </p14:nvContentPartPr>
            <p14:xfrm>
              <a:off x="5395277" y="4515485"/>
              <a:ext cx="147047" cy="212397"/>
            </p14:xfrm>
          </p:contentPart>
        </mc:Choice>
        <mc:Fallback xmlns="">
          <p:pic>
            <p:nvPicPr>
              <p:cNvPr id="26" name="Ink 25">
                <a:extLst>
                  <a:ext uri="{FF2B5EF4-FFF2-40B4-BE49-F238E27FC236}">
                    <a16:creationId xmlns:a16="http://schemas.microsoft.com/office/drawing/2014/main" id="{F980DAE1-9411-E244-5389-E8940620E6B0}"/>
                  </a:ext>
                </a:extLst>
              </p:cNvPr>
              <p:cNvPicPr/>
              <p:nvPr/>
            </p:nvPicPr>
            <p:blipFill>
              <a:blip r:embed="rId20"/>
              <a:stretch>
                <a:fillRect/>
              </a:stretch>
            </p:blipFill>
            <p:spPr>
              <a:xfrm>
                <a:off x="5377344" y="4497516"/>
                <a:ext cx="182553" cy="24797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7" name="Ink 26">
                <a:extLst>
                  <a:ext uri="{FF2B5EF4-FFF2-40B4-BE49-F238E27FC236}">
                    <a16:creationId xmlns:a16="http://schemas.microsoft.com/office/drawing/2014/main" id="{E674AECD-BE57-3811-8BC1-83CA52208236}"/>
                  </a:ext>
                </a:extLst>
              </p14:cNvPr>
              <p14:cNvContentPartPr/>
              <p14:nvPr/>
            </p14:nvContentPartPr>
            <p14:xfrm>
              <a:off x="5374957" y="4378341"/>
              <a:ext cx="350191" cy="116823"/>
            </p14:xfrm>
          </p:contentPart>
        </mc:Choice>
        <mc:Fallback xmlns="">
          <p:pic>
            <p:nvPicPr>
              <p:cNvPr id="27" name="Ink 26">
                <a:extLst>
                  <a:ext uri="{FF2B5EF4-FFF2-40B4-BE49-F238E27FC236}">
                    <a16:creationId xmlns:a16="http://schemas.microsoft.com/office/drawing/2014/main" id="{E674AECD-BE57-3811-8BC1-83CA52208236}"/>
                  </a:ext>
                </a:extLst>
              </p:cNvPr>
              <p:cNvPicPr/>
              <p:nvPr/>
            </p:nvPicPr>
            <p:blipFill>
              <a:blip r:embed="rId22"/>
              <a:stretch>
                <a:fillRect/>
              </a:stretch>
            </p:blipFill>
            <p:spPr>
              <a:xfrm>
                <a:off x="5356980" y="4360368"/>
                <a:ext cx="385785" cy="152409"/>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 name="Ink 27">
                <a:extLst>
                  <a:ext uri="{FF2B5EF4-FFF2-40B4-BE49-F238E27FC236}">
                    <a16:creationId xmlns:a16="http://schemas.microsoft.com/office/drawing/2014/main" id="{89D707A4-3E33-1047-0435-F9B85C537AD6}"/>
                  </a:ext>
                </a:extLst>
              </p14:cNvPr>
              <p14:cNvContentPartPr/>
              <p14:nvPr/>
            </p14:nvContentPartPr>
            <p14:xfrm>
              <a:off x="5453095" y="5287645"/>
              <a:ext cx="2014822" cy="375372"/>
            </p14:xfrm>
          </p:contentPart>
        </mc:Choice>
        <mc:Fallback xmlns="">
          <p:pic>
            <p:nvPicPr>
              <p:cNvPr id="28" name="Ink 27">
                <a:extLst>
                  <a:ext uri="{FF2B5EF4-FFF2-40B4-BE49-F238E27FC236}">
                    <a16:creationId xmlns:a16="http://schemas.microsoft.com/office/drawing/2014/main" id="{89D707A4-3E33-1047-0435-F9B85C537AD6}"/>
                  </a:ext>
                </a:extLst>
              </p:cNvPr>
              <p:cNvPicPr/>
              <p:nvPr/>
            </p:nvPicPr>
            <p:blipFill>
              <a:blip r:embed="rId24"/>
              <a:stretch>
                <a:fillRect/>
              </a:stretch>
            </p:blipFill>
            <p:spPr>
              <a:xfrm>
                <a:off x="5435099" y="5269650"/>
                <a:ext cx="2050454" cy="411002"/>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9" name="Ink 28">
                <a:extLst>
                  <a:ext uri="{FF2B5EF4-FFF2-40B4-BE49-F238E27FC236}">
                    <a16:creationId xmlns:a16="http://schemas.microsoft.com/office/drawing/2014/main" id="{ED523927-66CD-D776-8A23-C99AAA2ED08A}"/>
                  </a:ext>
                </a:extLst>
              </p14:cNvPr>
              <p14:cNvContentPartPr/>
              <p14:nvPr/>
            </p14:nvContentPartPr>
            <p14:xfrm>
              <a:off x="5415598" y="5498709"/>
              <a:ext cx="71770" cy="164855"/>
            </p14:xfrm>
          </p:contentPart>
        </mc:Choice>
        <mc:Fallback xmlns="">
          <p:pic>
            <p:nvPicPr>
              <p:cNvPr id="29" name="Ink 28">
                <a:extLst>
                  <a:ext uri="{FF2B5EF4-FFF2-40B4-BE49-F238E27FC236}">
                    <a16:creationId xmlns:a16="http://schemas.microsoft.com/office/drawing/2014/main" id="{ED523927-66CD-D776-8A23-C99AAA2ED08A}"/>
                  </a:ext>
                </a:extLst>
              </p:cNvPr>
              <p:cNvPicPr/>
              <p:nvPr/>
            </p:nvPicPr>
            <p:blipFill>
              <a:blip r:embed="rId26"/>
              <a:stretch>
                <a:fillRect/>
              </a:stretch>
            </p:blipFill>
            <p:spPr>
              <a:xfrm>
                <a:off x="5397655" y="5480751"/>
                <a:ext cx="107296" cy="200412"/>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Ink 29">
                <a:extLst>
                  <a:ext uri="{FF2B5EF4-FFF2-40B4-BE49-F238E27FC236}">
                    <a16:creationId xmlns:a16="http://schemas.microsoft.com/office/drawing/2014/main" id="{5B350BF3-1F90-A3C2-92EF-E4CBE55061A6}"/>
                  </a:ext>
                </a:extLst>
              </p14:cNvPr>
              <p14:cNvContentPartPr/>
              <p14:nvPr/>
            </p14:nvContentPartPr>
            <p14:xfrm>
              <a:off x="5425757" y="5612764"/>
              <a:ext cx="173291" cy="120893"/>
            </p14:xfrm>
          </p:contentPart>
        </mc:Choice>
        <mc:Fallback xmlns="">
          <p:pic>
            <p:nvPicPr>
              <p:cNvPr id="30" name="Ink 29">
                <a:extLst>
                  <a:ext uri="{FF2B5EF4-FFF2-40B4-BE49-F238E27FC236}">
                    <a16:creationId xmlns:a16="http://schemas.microsoft.com/office/drawing/2014/main" id="{5B350BF3-1F90-A3C2-92EF-E4CBE55061A6}"/>
                  </a:ext>
                </a:extLst>
              </p:cNvPr>
              <p:cNvPicPr/>
              <p:nvPr/>
            </p:nvPicPr>
            <p:blipFill>
              <a:blip r:embed="rId28"/>
              <a:stretch>
                <a:fillRect/>
              </a:stretch>
            </p:blipFill>
            <p:spPr>
              <a:xfrm>
                <a:off x="5407818" y="5594774"/>
                <a:ext cx="208810" cy="156513"/>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1" name="Ink 30">
                <a:extLst>
                  <a:ext uri="{FF2B5EF4-FFF2-40B4-BE49-F238E27FC236}">
                    <a16:creationId xmlns:a16="http://schemas.microsoft.com/office/drawing/2014/main" id="{BFDEBE06-3529-EBF5-0FCB-0B014C4146C3}"/>
                  </a:ext>
                </a:extLst>
              </p14:cNvPr>
              <p14:cNvContentPartPr/>
              <p14:nvPr/>
            </p14:nvContentPartPr>
            <p14:xfrm>
              <a:off x="4256577" y="735965"/>
              <a:ext cx="295419" cy="507268"/>
            </p14:xfrm>
          </p:contentPart>
        </mc:Choice>
        <mc:Fallback xmlns="">
          <p:pic>
            <p:nvPicPr>
              <p:cNvPr id="31" name="Ink 30">
                <a:extLst>
                  <a:ext uri="{FF2B5EF4-FFF2-40B4-BE49-F238E27FC236}">
                    <a16:creationId xmlns:a16="http://schemas.microsoft.com/office/drawing/2014/main" id="{BFDEBE06-3529-EBF5-0FCB-0B014C4146C3}"/>
                  </a:ext>
                </a:extLst>
              </p:cNvPr>
              <p:cNvPicPr/>
              <p:nvPr/>
            </p:nvPicPr>
            <p:blipFill>
              <a:blip r:embed="rId30"/>
              <a:stretch>
                <a:fillRect/>
              </a:stretch>
            </p:blipFill>
            <p:spPr>
              <a:xfrm>
                <a:off x="4247592" y="726971"/>
                <a:ext cx="313029" cy="524896"/>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2" name="Ink 31">
                <a:extLst>
                  <a:ext uri="{FF2B5EF4-FFF2-40B4-BE49-F238E27FC236}">
                    <a16:creationId xmlns:a16="http://schemas.microsoft.com/office/drawing/2014/main" id="{B79AF62C-4DE0-EB26-E75D-6CD7331B8B63}"/>
                  </a:ext>
                </a:extLst>
              </p14:cNvPr>
              <p14:cNvContentPartPr/>
              <p14:nvPr/>
            </p14:nvContentPartPr>
            <p14:xfrm>
              <a:off x="4201725" y="1096234"/>
              <a:ext cx="55631" cy="147729"/>
            </p14:xfrm>
          </p:contentPart>
        </mc:Choice>
        <mc:Fallback xmlns="">
          <p:pic>
            <p:nvPicPr>
              <p:cNvPr id="32" name="Ink 31">
                <a:extLst>
                  <a:ext uri="{FF2B5EF4-FFF2-40B4-BE49-F238E27FC236}">
                    <a16:creationId xmlns:a16="http://schemas.microsoft.com/office/drawing/2014/main" id="{B79AF62C-4DE0-EB26-E75D-6CD7331B8B63}"/>
                  </a:ext>
                </a:extLst>
              </p:cNvPr>
              <p:cNvPicPr/>
              <p:nvPr/>
            </p:nvPicPr>
            <p:blipFill>
              <a:blip r:embed="rId32"/>
              <a:stretch>
                <a:fillRect/>
              </a:stretch>
            </p:blipFill>
            <p:spPr>
              <a:xfrm>
                <a:off x="4192752" y="1087248"/>
                <a:ext cx="73218" cy="165341"/>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3" name="Ink 32">
                <a:extLst>
                  <a:ext uri="{FF2B5EF4-FFF2-40B4-BE49-F238E27FC236}">
                    <a16:creationId xmlns:a16="http://schemas.microsoft.com/office/drawing/2014/main" id="{5A4FD005-2447-9E69-5D9E-5C938A86C5D7}"/>
                  </a:ext>
                </a:extLst>
              </p14:cNvPr>
              <p14:cNvContentPartPr/>
              <p14:nvPr/>
            </p14:nvContentPartPr>
            <p14:xfrm>
              <a:off x="4247197" y="1166494"/>
              <a:ext cx="194355" cy="26670"/>
            </p14:xfrm>
          </p:contentPart>
        </mc:Choice>
        <mc:Fallback xmlns="">
          <p:pic>
            <p:nvPicPr>
              <p:cNvPr id="33" name="Ink 32">
                <a:extLst>
                  <a:ext uri="{FF2B5EF4-FFF2-40B4-BE49-F238E27FC236}">
                    <a16:creationId xmlns:a16="http://schemas.microsoft.com/office/drawing/2014/main" id="{5A4FD005-2447-9E69-5D9E-5C938A86C5D7}"/>
                  </a:ext>
                </a:extLst>
              </p:cNvPr>
              <p:cNvPicPr/>
              <p:nvPr/>
            </p:nvPicPr>
            <p:blipFill>
              <a:blip r:embed="rId34"/>
              <a:stretch>
                <a:fillRect/>
              </a:stretch>
            </p:blipFill>
            <p:spPr>
              <a:xfrm>
                <a:off x="4238216" y="1157604"/>
                <a:ext cx="211958" cy="44094"/>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7" name="Ink 36">
                <a:extLst>
                  <a:ext uri="{FF2B5EF4-FFF2-40B4-BE49-F238E27FC236}">
                    <a16:creationId xmlns:a16="http://schemas.microsoft.com/office/drawing/2014/main" id="{4A890B87-590C-A53A-AF8E-3FD093B5218B}"/>
                  </a:ext>
                </a:extLst>
              </p14:cNvPr>
              <p14:cNvContentPartPr/>
              <p14:nvPr/>
            </p14:nvContentPartPr>
            <p14:xfrm>
              <a:off x="3846517" y="2711637"/>
              <a:ext cx="329560" cy="422087"/>
            </p14:xfrm>
          </p:contentPart>
        </mc:Choice>
        <mc:Fallback xmlns="">
          <p:pic>
            <p:nvPicPr>
              <p:cNvPr id="37" name="Ink 36">
                <a:extLst>
                  <a:ext uri="{FF2B5EF4-FFF2-40B4-BE49-F238E27FC236}">
                    <a16:creationId xmlns:a16="http://schemas.microsoft.com/office/drawing/2014/main" id="{4A890B87-590C-A53A-AF8E-3FD093B5218B}"/>
                  </a:ext>
                </a:extLst>
              </p:cNvPr>
              <p:cNvPicPr/>
              <p:nvPr/>
            </p:nvPicPr>
            <p:blipFill>
              <a:blip r:embed="rId36"/>
              <a:stretch>
                <a:fillRect/>
              </a:stretch>
            </p:blipFill>
            <p:spPr>
              <a:xfrm>
                <a:off x="3837522" y="2702649"/>
                <a:ext cx="347189" cy="439704"/>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8" name="Ink 37">
                <a:extLst>
                  <a:ext uri="{FF2B5EF4-FFF2-40B4-BE49-F238E27FC236}">
                    <a16:creationId xmlns:a16="http://schemas.microsoft.com/office/drawing/2014/main" id="{8F06BB01-5E04-3E85-BEC9-F5BEC53C44A6}"/>
                  </a:ext>
                </a:extLst>
              </p14:cNvPr>
              <p14:cNvContentPartPr/>
              <p14:nvPr/>
            </p14:nvContentPartPr>
            <p14:xfrm>
              <a:off x="3741605" y="2676524"/>
              <a:ext cx="89032" cy="136401"/>
            </p14:xfrm>
          </p:contentPart>
        </mc:Choice>
        <mc:Fallback xmlns="">
          <p:pic>
            <p:nvPicPr>
              <p:cNvPr id="38" name="Ink 37">
                <a:extLst>
                  <a:ext uri="{FF2B5EF4-FFF2-40B4-BE49-F238E27FC236}">
                    <a16:creationId xmlns:a16="http://schemas.microsoft.com/office/drawing/2014/main" id="{8F06BB01-5E04-3E85-BEC9-F5BEC53C44A6}"/>
                  </a:ext>
                </a:extLst>
              </p:cNvPr>
              <p:cNvPicPr/>
              <p:nvPr/>
            </p:nvPicPr>
            <p:blipFill>
              <a:blip r:embed="rId38"/>
              <a:stretch>
                <a:fillRect/>
              </a:stretch>
            </p:blipFill>
            <p:spPr>
              <a:xfrm>
                <a:off x="3732630" y="2667550"/>
                <a:ext cx="106623" cy="15399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9" name="Ink 38">
                <a:extLst>
                  <a:ext uri="{FF2B5EF4-FFF2-40B4-BE49-F238E27FC236}">
                    <a16:creationId xmlns:a16="http://schemas.microsoft.com/office/drawing/2014/main" id="{13D9C818-1C90-3EA2-E548-081B5013AC0E}"/>
                  </a:ext>
                </a:extLst>
              </p14:cNvPr>
              <p14:cNvContentPartPr/>
              <p14:nvPr/>
            </p14:nvContentPartPr>
            <p14:xfrm>
              <a:off x="3850957" y="2635884"/>
              <a:ext cx="218395" cy="45117"/>
            </p14:xfrm>
          </p:contentPart>
        </mc:Choice>
        <mc:Fallback xmlns="">
          <p:pic>
            <p:nvPicPr>
              <p:cNvPr id="39" name="Ink 38">
                <a:extLst>
                  <a:ext uri="{FF2B5EF4-FFF2-40B4-BE49-F238E27FC236}">
                    <a16:creationId xmlns:a16="http://schemas.microsoft.com/office/drawing/2014/main" id="{13D9C818-1C90-3EA2-E548-081B5013AC0E}"/>
                  </a:ext>
                </a:extLst>
              </p:cNvPr>
              <p:cNvPicPr/>
              <p:nvPr/>
            </p:nvPicPr>
            <p:blipFill>
              <a:blip r:embed="rId40"/>
              <a:stretch>
                <a:fillRect/>
              </a:stretch>
            </p:blipFill>
            <p:spPr>
              <a:xfrm>
                <a:off x="3841962" y="2626932"/>
                <a:ext cx="236025" cy="62663"/>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0" name="Ink 39">
                <a:extLst>
                  <a:ext uri="{FF2B5EF4-FFF2-40B4-BE49-F238E27FC236}">
                    <a16:creationId xmlns:a16="http://schemas.microsoft.com/office/drawing/2014/main" id="{6C8EBCB6-B1BC-A331-B728-956D600471FF}"/>
                  </a:ext>
                </a:extLst>
              </p14:cNvPr>
              <p14:cNvContentPartPr/>
              <p14:nvPr/>
            </p14:nvContentPartPr>
            <p14:xfrm>
              <a:off x="3808611" y="2615565"/>
              <a:ext cx="22025" cy="31482"/>
            </p14:xfrm>
          </p:contentPart>
        </mc:Choice>
        <mc:Fallback xmlns="">
          <p:pic>
            <p:nvPicPr>
              <p:cNvPr id="40" name="Ink 39">
                <a:extLst>
                  <a:ext uri="{FF2B5EF4-FFF2-40B4-BE49-F238E27FC236}">
                    <a16:creationId xmlns:a16="http://schemas.microsoft.com/office/drawing/2014/main" id="{6C8EBCB6-B1BC-A331-B728-956D600471FF}"/>
                  </a:ext>
                </a:extLst>
              </p:cNvPr>
              <p:cNvPicPr/>
              <p:nvPr/>
            </p:nvPicPr>
            <p:blipFill>
              <a:blip r:embed="rId42"/>
              <a:stretch>
                <a:fillRect/>
              </a:stretch>
            </p:blipFill>
            <p:spPr>
              <a:xfrm>
                <a:off x="3799730" y="2606722"/>
                <a:ext cx="39432" cy="48815"/>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3" name="Ink 42">
                <a:extLst>
                  <a:ext uri="{FF2B5EF4-FFF2-40B4-BE49-F238E27FC236}">
                    <a16:creationId xmlns:a16="http://schemas.microsoft.com/office/drawing/2014/main" id="{16819119-7857-3C52-F805-627898CBFA99}"/>
                  </a:ext>
                </a:extLst>
              </p14:cNvPr>
              <p14:cNvContentPartPr/>
              <p14:nvPr/>
            </p14:nvContentPartPr>
            <p14:xfrm>
              <a:off x="2063889" y="3123564"/>
              <a:ext cx="70028" cy="153149"/>
            </p14:xfrm>
          </p:contentPart>
        </mc:Choice>
        <mc:Fallback xmlns="">
          <p:pic>
            <p:nvPicPr>
              <p:cNvPr id="43" name="Ink 42">
                <a:extLst>
                  <a:ext uri="{FF2B5EF4-FFF2-40B4-BE49-F238E27FC236}">
                    <a16:creationId xmlns:a16="http://schemas.microsoft.com/office/drawing/2014/main" id="{16819119-7857-3C52-F805-627898CBFA99}"/>
                  </a:ext>
                </a:extLst>
              </p:cNvPr>
              <p:cNvPicPr/>
              <p:nvPr/>
            </p:nvPicPr>
            <p:blipFill>
              <a:blip r:embed="rId44"/>
              <a:stretch>
                <a:fillRect/>
              </a:stretch>
            </p:blipFill>
            <p:spPr>
              <a:xfrm>
                <a:off x="2054911" y="3114576"/>
                <a:ext cx="87625" cy="170765"/>
              </a:xfrm>
              <a:prstGeom prst="rect">
                <a:avLst/>
              </a:prstGeom>
            </p:spPr>
          </p:pic>
        </mc:Fallback>
      </mc:AlternateContent>
      <p:pic>
        <p:nvPicPr>
          <p:cNvPr id="11" name="Picture 12" descr="A clipboard with a car and a hand holding a pen&#10;&#10;Description automatically generated">
            <a:extLst>
              <a:ext uri="{FF2B5EF4-FFF2-40B4-BE49-F238E27FC236}">
                <a16:creationId xmlns:a16="http://schemas.microsoft.com/office/drawing/2014/main" id="{E2D3F981-6085-FA24-A7D1-EDC0EA90B07F}"/>
              </a:ext>
            </a:extLst>
          </p:cNvPr>
          <p:cNvPicPr>
            <a:picLocks noChangeAspect="1"/>
          </p:cNvPicPr>
          <p:nvPr/>
        </p:nvPicPr>
        <p:blipFill>
          <a:blip r:embed="rId45"/>
          <a:stretch>
            <a:fillRect/>
          </a:stretch>
        </p:blipFill>
        <p:spPr>
          <a:xfrm>
            <a:off x="9040362" y="2947509"/>
            <a:ext cx="2743200" cy="1657978"/>
          </a:xfrm>
          <a:prstGeom prst="rect">
            <a:avLst/>
          </a:prstGeom>
        </p:spPr>
      </p:pic>
      <p:sp>
        <p:nvSpPr>
          <p:cNvPr id="13" name="TextBox 12">
            <a:extLst>
              <a:ext uri="{FF2B5EF4-FFF2-40B4-BE49-F238E27FC236}">
                <a16:creationId xmlns:a16="http://schemas.microsoft.com/office/drawing/2014/main" id="{D4D94193-0045-E3B5-E380-3B97C82A92D5}"/>
              </a:ext>
            </a:extLst>
          </p:cNvPr>
          <p:cNvSpPr txBox="1"/>
          <p:nvPr/>
        </p:nvSpPr>
        <p:spPr>
          <a:xfrm>
            <a:off x="4598306" y="564242"/>
            <a:ext cx="1328058" cy="461665"/>
          </a:xfrm>
          <a:prstGeom prst="rect">
            <a:avLst/>
          </a:prstGeom>
          <a:ln w="57150">
            <a:solidFill>
              <a:srgbClr val="4472C4"/>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Sans-Serif"/>
              <a:buChar char="•"/>
            </a:pPr>
            <a:r>
              <a:rPr lang="en-US" sz="800" b="1">
                <a:solidFill>
                  <a:srgbClr val="FF0000"/>
                </a:solidFill>
              </a:rPr>
              <a:t>Effective Date: is the Day when policy will bind</a:t>
            </a:r>
            <a:endParaRPr lang="en-US" sz="800">
              <a:solidFill>
                <a:srgbClr val="FF0000"/>
              </a:solidFill>
            </a:endParaRPr>
          </a:p>
        </p:txBody>
      </p:sp>
      <p:sp>
        <p:nvSpPr>
          <p:cNvPr id="14" name="TextBox 13">
            <a:extLst>
              <a:ext uri="{FF2B5EF4-FFF2-40B4-BE49-F238E27FC236}">
                <a16:creationId xmlns:a16="http://schemas.microsoft.com/office/drawing/2014/main" id="{B7F1B5CF-9833-BA6B-C40E-D210579027FD}"/>
              </a:ext>
            </a:extLst>
          </p:cNvPr>
          <p:cNvSpPr txBox="1"/>
          <p:nvPr/>
        </p:nvSpPr>
        <p:spPr>
          <a:xfrm>
            <a:off x="7235453" y="775360"/>
            <a:ext cx="1799771" cy="600164"/>
          </a:xfrm>
          <a:prstGeom prst="rect">
            <a:avLst/>
          </a:prstGeom>
          <a:noFill/>
          <a:ln w="57150">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Sans-Serif"/>
              <a:buChar char="•"/>
            </a:pPr>
            <a:r>
              <a:rPr lang="en-US" sz="1100" b="1">
                <a:solidFill>
                  <a:srgbClr val="FF0000"/>
                </a:solidFill>
              </a:rPr>
              <a:t>Amount Enclosed: Is</a:t>
            </a:r>
            <a:endParaRPr lang="en-US" sz="1100">
              <a:solidFill>
                <a:srgbClr val="FF0000"/>
              </a:solidFill>
            </a:endParaRPr>
          </a:p>
          <a:p>
            <a:r>
              <a:rPr lang="en-US" sz="1100" b="1">
                <a:solidFill>
                  <a:srgbClr val="FF0000"/>
                </a:solidFill>
              </a:rPr>
              <a:t>how much did insured paid </a:t>
            </a:r>
            <a:endParaRPr lang="en-US" sz="1100">
              <a:solidFill>
                <a:srgbClr val="FF0000"/>
              </a:solidFill>
            </a:endParaRPr>
          </a:p>
        </p:txBody>
      </p:sp>
      <p:cxnSp>
        <p:nvCxnSpPr>
          <p:cNvPr id="15" name="Straight Arrow Connector 14">
            <a:extLst>
              <a:ext uri="{FF2B5EF4-FFF2-40B4-BE49-F238E27FC236}">
                <a16:creationId xmlns:a16="http://schemas.microsoft.com/office/drawing/2014/main" id="{7DE4129E-E4AA-4CB8-8F84-BC8DAAD24847}"/>
              </a:ext>
            </a:extLst>
          </p:cNvPr>
          <p:cNvCxnSpPr/>
          <p:nvPr/>
        </p:nvCxnSpPr>
        <p:spPr>
          <a:xfrm flipH="1">
            <a:off x="6657521" y="1071334"/>
            <a:ext cx="645886" cy="2068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53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4ADEF-78B0-4633-E20C-DFB42894D260}"/>
              </a:ext>
            </a:extLst>
          </p:cNvPr>
          <p:cNvSpPr>
            <a:spLocks noGrp="1"/>
          </p:cNvSpPr>
          <p:nvPr>
            <p:ph type="title"/>
          </p:nvPr>
        </p:nvSpPr>
        <p:spPr>
          <a:xfrm>
            <a:off x="529890" y="386979"/>
            <a:ext cx="3729166" cy="2002167"/>
          </a:xfrm>
        </p:spPr>
        <p:txBody>
          <a:bodyPr vert="horz" lIns="91440" tIns="45720" rIns="91440" bIns="45720" rtlCol="0" anchor="t">
            <a:noAutofit/>
          </a:bodyPr>
          <a:lstStyle/>
          <a:p>
            <a:r>
              <a:rPr lang="en-US" sz="2000">
                <a:solidFill>
                  <a:srgbClr val="FF0000"/>
                </a:solidFill>
                <a:highlight>
                  <a:srgbClr val="FFFF00"/>
                </a:highlight>
                <a:ea typeface="Calibri Light"/>
                <a:cs typeface="Calibri Light"/>
              </a:rPr>
              <a:t>Applicants </a:t>
            </a:r>
            <a:br>
              <a:rPr lang="en-US" sz="2000">
                <a:highlight>
                  <a:srgbClr val="FFFF00"/>
                </a:highlight>
                <a:ea typeface="Calibri Light"/>
                <a:cs typeface="Calibri Light"/>
              </a:rPr>
            </a:br>
            <a:r>
              <a:rPr lang="en-US" sz="2000">
                <a:solidFill>
                  <a:srgbClr val="FF0000"/>
                </a:solidFill>
                <a:highlight>
                  <a:srgbClr val="FFFF00"/>
                </a:highlight>
                <a:ea typeface="Calibri Light"/>
                <a:cs typeface="Calibri Light"/>
              </a:rPr>
              <a:t>statement form—IS THE MOST IMPORTANT FORM in the APPLICATION process</a:t>
            </a:r>
            <a:endParaRPr lang="en-US" sz="2000">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highlight>
                <a:srgbClr val="FFFF00"/>
              </a:highlight>
              <a:ea typeface="Calibri Light"/>
              <a:cs typeface="Calibri Light"/>
            </a:endParaRPr>
          </a:p>
        </p:txBody>
      </p:sp>
      <p:sp>
        <p:nvSpPr>
          <p:cNvPr id="48" name="Content Placeholder 7">
            <a:extLst>
              <a:ext uri="{FF2B5EF4-FFF2-40B4-BE49-F238E27FC236}">
                <a16:creationId xmlns:a16="http://schemas.microsoft.com/office/drawing/2014/main" id="{BC36630B-11B7-44A9-0C4F-DE7E10A6ED3C}"/>
              </a:ext>
            </a:extLst>
          </p:cNvPr>
          <p:cNvSpPr>
            <a:spLocks noGrp="1"/>
          </p:cNvSpPr>
          <p:nvPr>
            <p:ph idx="1"/>
          </p:nvPr>
        </p:nvSpPr>
        <p:spPr>
          <a:xfrm>
            <a:off x="668361" y="2228038"/>
            <a:ext cx="3019214" cy="2912762"/>
          </a:xfrm>
        </p:spPr>
        <p:txBody>
          <a:bodyPr vert="horz" lIns="91440" tIns="45720" rIns="91440" bIns="45720" rtlCol="0" anchor="t">
            <a:normAutofit/>
          </a:bodyPr>
          <a:lstStyle/>
          <a:p>
            <a:r>
              <a:rPr lang="en-US" sz="1600">
                <a:solidFill>
                  <a:srgbClr val="FF0000"/>
                </a:solidFill>
                <a:latin typeface="Arial"/>
                <a:cs typeface="Calibri"/>
              </a:rPr>
              <a:t>Applicant (insured) must read and sign as they are acknowledging info is true</a:t>
            </a:r>
            <a:endParaRPr lang="en-US" sz="1600">
              <a:solidFill>
                <a:srgbClr val="FF0000"/>
              </a:solidFill>
              <a:effectLst>
                <a:glow rad="38100">
                  <a:prstClr val="black">
                    <a:lumMod val="50000"/>
                    <a:lumOff val="50000"/>
                    <a:alpha val="20000"/>
                  </a:prstClr>
                </a:glow>
                <a:outerShdw blurRad="44450" dist="12700" dir="13860000" algn="tl" rotWithShape="0">
                  <a:srgbClr val="000000">
                    <a:alpha val="20000"/>
                  </a:srgbClr>
                </a:outerShdw>
              </a:effectLst>
              <a:latin typeface="Arial"/>
              <a:cs typeface="Calibri"/>
            </a:endParaRPr>
          </a:p>
          <a:p>
            <a:r>
              <a:rPr lang="en-US" sz="1600">
                <a:solidFill>
                  <a:srgbClr val="FF0000"/>
                </a:solidFill>
                <a:latin typeface="Arial"/>
                <a:cs typeface="Calibri"/>
              </a:rPr>
              <a:t>Producer must also sign and date (as witness) </a:t>
            </a:r>
            <a:endParaRPr lang="en-US" sz="1600">
              <a:solidFill>
                <a:srgbClr val="FF0000"/>
              </a:solidFill>
              <a:effectLst>
                <a:glow rad="38100">
                  <a:prstClr val="black">
                    <a:lumMod val="50000"/>
                    <a:lumOff val="50000"/>
                    <a:alpha val="20000"/>
                  </a:prstClr>
                </a:glow>
                <a:outerShdw blurRad="44450" dist="12700" dir="13860000" algn="tl" rotWithShape="0">
                  <a:srgbClr val="000000">
                    <a:alpha val="20000"/>
                  </a:srgbClr>
                </a:outerShdw>
              </a:effectLst>
              <a:latin typeface="Arial"/>
              <a:cs typeface="Calibri"/>
            </a:endParaRPr>
          </a:p>
          <a:p>
            <a:pPr>
              <a:buClr>
                <a:srgbClr val="FFFFFF"/>
              </a:buClr>
            </a:pPr>
            <a:r>
              <a:rPr lang="en-US" sz="1600">
                <a:solidFill>
                  <a:srgbClr val="FF0000"/>
                </a:solidFill>
                <a:effectLst>
                  <a:glow rad="38100">
                    <a:prstClr val="black">
                      <a:lumMod val="50000"/>
                      <a:lumOff val="50000"/>
                      <a:alpha val="20000"/>
                    </a:prstClr>
                  </a:glow>
                  <a:outerShdw blurRad="44450" dist="12700" dir="13860000" algn="tl" rotWithShape="0">
                    <a:srgbClr val="000000">
                      <a:alpha val="20000"/>
                    </a:srgbClr>
                  </a:outerShdw>
                </a:effectLst>
                <a:latin typeface="Arial"/>
                <a:cs typeface="Calibri"/>
              </a:rPr>
              <a:t>Avoid any fraudulent INFORMATION </a:t>
            </a:r>
          </a:p>
        </p:txBody>
      </p:sp>
      <p:pic>
        <p:nvPicPr>
          <p:cNvPr id="3" name="Picture 2" descr="A document with a signature&#10;&#10;Description automatically generated">
            <a:extLst>
              <a:ext uri="{FF2B5EF4-FFF2-40B4-BE49-F238E27FC236}">
                <a16:creationId xmlns:a16="http://schemas.microsoft.com/office/drawing/2014/main" id="{F995177B-A7D2-EB89-1F3D-1E0FB805FA9B}"/>
              </a:ext>
            </a:extLst>
          </p:cNvPr>
          <p:cNvPicPr>
            <a:picLocks noChangeAspect="1"/>
          </p:cNvPicPr>
          <p:nvPr/>
        </p:nvPicPr>
        <p:blipFill>
          <a:blip r:embed="rId2"/>
          <a:stretch>
            <a:fillRect/>
          </a:stretch>
        </p:blipFill>
        <p:spPr>
          <a:xfrm>
            <a:off x="5061857" y="424232"/>
            <a:ext cx="5867399" cy="6194593"/>
          </a:xfrm>
          <a:prstGeom prst="rect">
            <a:avLst/>
          </a:prstGeom>
        </p:spPr>
      </p:pic>
    </p:spTree>
    <p:extLst>
      <p:ext uri="{BB962C8B-B14F-4D97-AF65-F5344CB8AC3E}">
        <p14:creationId xmlns:p14="http://schemas.microsoft.com/office/powerpoint/2010/main" val="407830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D2139EF-F64C-3AD1-7280-BD895C5A6198}"/>
              </a:ext>
            </a:extLst>
          </p:cNvPr>
          <p:cNvPicPr>
            <a:picLocks noGrp="1" noChangeAspect="1"/>
          </p:cNvPicPr>
          <p:nvPr>
            <p:ph idx="1"/>
          </p:nvPr>
        </p:nvPicPr>
        <p:blipFill>
          <a:blip r:embed="rId2"/>
          <a:stretch>
            <a:fillRect/>
          </a:stretch>
        </p:blipFill>
        <p:spPr>
          <a:xfrm>
            <a:off x="1293860" y="390209"/>
            <a:ext cx="4206153" cy="5571066"/>
          </a:xfrm>
          <a:prstGeom prst="rect">
            <a:avLst/>
          </a:prstGeom>
        </p:spPr>
      </p:pic>
      <p:sp>
        <p:nvSpPr>
          <p:cNvPr id="2" name="TextBox 1">
            <a:extLst>
              <a:ext uri="{FF2B5EF4-FFF2-40B4-BE49-F238E27FC236}">
                <a16:creationId xmlns:a16="http://schemas.microsoft.com/office/drawing/2014/main" id="{51187DF1-B1CB-1283-423A-99396C0824E1}"/>
              </a:ext>
            </a:extLst>
          </p:cNvPr>
          <p:cNvSpPr txBox="1"/>
          <p:nvPr/>
        </p:nvSpPr>
        <p:spPr>
          <a:xfrm>
            <a:off x="7171518" y="2537341"/>
            <a:ext cx="2791426"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ea typeface="Calibri"/>
                <a:cs typeface="Calibri"/>
              </a:rPr>
              <a:t>UNINSURED MOTORIST: WEATHER APPLICANT ACCEPTS OR REJECTS COVERAGE? </a:t>
            </a:r>
            <a:endParaRPr lang="en-US"/>
          </a:p>
          <a:p>
            <a:r>
              <a:rPr lang="en-US">
                <a:solidFill>
                  <a:srgbClr val="FF0000"/>
                </a:solidFill>
                <a:ea typeface="Calibri"/>
                <a:cs typeface="Calibri"/>
              </a:rPr>
              <a:t>INSUREDS SIGNATURE IS REQUIRED – </a:t>
            </a:r>
          </a:p>
          <a:p>
            <a:endParaRPr lang="en-US">
              <a:solidFill>
                <a:srgbClr val="FF0000"/>
              </a:solidFill>
              <a:cs typeface="Calibri"/>
            </a:endParaRPr>
          </a:p>
          <a:p>
            <a:r>
              <a:rPr lang="en-US">
                <a:solidFill>
                  <a:srgbClr val="FF0000"/>
                </a:solidFill>
                <a:cs typeface="Calibri"/>
              </a:rPr>
              <a:t>IF INSURED SELECTED COVERAGE, THIS MUST REFLECT ON APPLICATION &amp; INTERNALS</a:t>
            </a:r>
          </a:p>
        </p:txBody>
      </p:sp>
      <p:pic>
        <p:nvPicPr>
          <p:cNvPr id="3" name="Picture 4" descr="A person holding a pencil and standing next to a questionnaire&#10;&#10;Description automatically generated">
            <a:extLst>
              <a:ext uri="{FF2B5EF4-FFF2-40B4-BE49-F238E27FC236}">
                <a16:creationId xmlns:a16="http://schemas.microsoft.com/office/drawing/2014/main" id="{E588AEA7-670F-8CA6-D28D-B91E8BA6B355}"/>
              </a:ext>
            </a:extLst>
          </p:cNvPr>
          <p:cNvPicPr>
            <a:picLocks noChangeAspect="1"/>
          </p:cNvPicPr>
          <p:nvPr/>
        </p:nvPicPr>
        <p:blipFill>
          <a:blip r:embed="rId3"/>
          <a:stretch>
            <a:fillRect/>
          </a:stretch>
        </p:blipFill>
        <p:spPr>
          <a:xfrm>
            <a:off x="7223760" y="293211"/>
            <a:ext cx="2296160" cy="1912937"/>
          </a:xfrm>
          <a:prstGeom prst="rect">
            <a:avLst/>
          </a:prstGeom>
        </p:spPr>
      </p:pic>
      <p:sp>
        <p:nvSpPr>
          <p:cNvPr id="5" name="TextBox 4">
            <a:extLst>
              <a:ext uri="{FF2B5EF4-FFF2-40B4-BE49-F238E27FC236}">
                <a16:creationId xmlns:a16="http://schemas.microsoft.com/office/drawing/2014/main" id="{F3B43801-C783-6A55-360B-7307E11ED336}"/>
              </a:ext>
            </a:extLst>
          </p:cNvPr>
          <p:cNvSpPr txBox="1"/>
          <p:nvPr/>
        </p:nvSpPr>
        <p:spPr>
          <a:xfrm>
            <a:off x="1376679" y="4993639"/>
            <a:ext cx="1056640" cy="215444"/>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t>John Smith</a:t>
            </a:r>
          </a:p>
        </p:txBody>
      </p:sp>
    </p:spTree>
    <p:extLst>
      <p:ext uri="{BB962C8B-B14F-4D97-AF65-F5344CB8AC3E}">
        <p14:creationId xmlns:p14="http://schemas.microsoft.com/office/powerpoint/2010/main" val="386270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44DB-BF6B-DBF4-98AD-9E8288677723}"/>
              </a:ext>
            </a:extLst>
          </p:cNvPr>
          <p:cNvSpPr>
            <a:spLocks noGrp="1"/>
          </p:cNvSpPr>
          <p:nvPr>
            <p:ph type="title"/>
          </p:nvPr>
        </p:nvSpPr>
        <p:spPr>
          <a:xfrm>
            <a:off x="4930536" y="-308975"/>
            <a:ext cx="9905998" cy="1905000"/>
          </a:xfrm>
        </p:spPr>
        <p:txBody>
          <a:bodyPr/>
          <a:lstStyle/>
          <a:p>
            <a:r>
              <a:rPr lang="en-US" dirty="0">
                <a:effectLst>
                  <a:glow rad="38100">
                    <a:prstClr val="black">
                      <a:lumMod val="65000"/>
                      <a:lumOff val="35000"/>
                      <a:alpha val="40000"/>
                    </a:prstClr>
                  </a:glow>
                  <a:outerShdw blurRad="28575" dist="38100" dir="14040000" algn="tl" rotWithShape="0">
                    <a:srgbClr val="000000">
                      <a:alpha val="25000"/>
                    </a:srgbClr>
                  </a:outerShdw>
                </a:effectLst>
              </a:rPr>
              <a:t>Online notes </a:t>
            </a:r>
            <a:br>
              <a:rPr lang="en-US" dirty="0">
                <a:effectLst>
                  <a:glow rad="38100">
                    <a:prstClr val="black">
                      <a:lumMod val="65000"/>
                      <a:lumOff val="35000"/>
                      <a:alpha val="40000"/>
                    </a:prstClr>
                  </a:glow>
                  <a:outerShdw blurRad="28575" dist="38100" dir="14040000" algn="tl" rotWithShape="0">
                    <a:srgbClr val="000000">
                      <a:alpha val="25000"/>
                    </a:srgbClr>
                  </a:outerShdw>
                </a:effectLst>
              </a:rPr>
            </a:br>
            <a:endParaRPr lang="en-US" dirty="0">
              <a:effectLst>
                <a:glow rad="38100">
                  <a:prstClr val="black">
                    <a:lumMod val="65000"/>
                    <a:lumOff val="35000"/>
                    <a:alpha val="40000"/>
                  </a:prstClr>
                </a:glow>
                <a:outerShdw blurRad="28575" dist="38100" dir="14040000" algn="tl" rotWithShape="0">
                  <a:srgbClr val="000000">
                    <a:alpha val="25000"/>
                  </a:srgbClr>
                </a:outerShdw>
              </a:effectLst>
            </a:endParaRPr>
          </a:p>
        </p:txBody>
      </p:sp>
      <p:pic>
        <p:nvPicPr>
          <p:cNvPr id="4" name="Content Placeholder 3" descr="A screenshot of a computer&#10;&#10;Description automatically generated">
            <a:extLst>
              <a:ext uri="{FF2B5EF4-FFF2-40B4-BE49-F238E27FC236}">
                <a16:creationId xmlns:a16="http://schemas.microsoft.com/office/drawing/2014/main" id="{31626F9B-57CF-DB81-ED34-28DF7A80EB97}"/>
              </a:ext>
            </a:extLst>
          </p:cNvPr>
          <p:cNvPicPr>
            <a:picLocks noGrp="1" noChangeAspect="1"/>
          </p:cNvPicPr>
          <p:nvPr>
            <p:ph idx="1"/>
          </p:nvPr>
        </p:nvPicPr>
        <p:blipFill>
          <a:blip r:embed="rId2"/>
          <a:stretch>
            <a:fillRect/>
          </a:stretch>
        </p:blipFill>
        <p:spPr>
          <a:xfrm>
            <a:off x="224642" y="788095"/>
            <a:ext cx="6854389" cy="3124201"/>
          </a:xfrm>
        </p:spPr>
      </p:pic>
      <p:pic>
        <p:nvPicPr>
          <p:cNvPr id="5" name="Picture 4" descr="A screenshot of a chat&#10;&#10;Description automatically generated">
            <a:extLst>
              <a:ext uri="{FF2B5EF4-FFF2-40B4-BE49-F238E27FC236}">
                <a16:creationId xmlns:a16="http://schemas.microsoft.com/office/drawing/2014/main" id="{B41690E2-B67E-EAF8-16F1-7F3D9D70270A}"/>
              </a:ext>
            </a:extLst>
          </p:cNvPr>
          <p:cNvPicPr>
            <a:picLocks noChangeAspect="1"/>
          </p:cNvPicPr>
          <p:nvPr/>
        </p:nvPicPr>
        <p:blipFill>
          <a:blip r:embed="rId3"/>
          <a:stretch>
            <a:fillRect/>
          </a:stretch>
        </p:blipFill>
        <p:spPr>
          <a:xfrm>
            <a:off x="3148208" y="3950469"/>
            <a:ext cx="7680542" cy="2422596"/>
          </a:xfrm>
          <a:prstGeom prst="rect">
            <a:avLst/>
          </a:prstGeom>
        </p:spPr>
      </p:pic>
    </p:spTree>
    <p:extLst>
      <p:ext uri="{BB962C8B-B14F-4D97-AF65-F5344CB8AC3E}">
        <p14:creationId xmlns:p14="http://schemas.microsoft.com/office/powerpoint/2010/main" val="700811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DF5D5-4C0A-B7A6-90BA-595E1CCF7C26}"/>
              </a:ext>
            </a:extLst>
          </p:cNvPr>
          <p:cNvSpPr>
            <a:spLocks noGrp="1"/>
          </p:cNvSpPr>
          <p:nvPr>
            <p:ph type="title"/>
          </p:nvPr>
        </p:nvSpPr>
        <p:spPr>
          <a:xfrm>
            <a:off x="1751012" y="4363271"/>
            <a:ext cx="8676222" cy="1066801"/>
          </a:xfrm>
        </p:spPr>
        <p:txBody>
          <a:bodyPr vert="horz" lIns="91440" tIns="45720" rIns="91440" bIns="45720" rtlCol="0" anchor="b">
            <a:normAutofit/>
          </a:bodyPr>
          <a:lstStyle/>
          <a:p>
            <a:pPr algn="ctr"/>
            <a:r>
              <a:rPr lang="en-US" sz="4800" i="1">
                <a:effectLst>
                  <a:glow rad="38100">
                    <a:schemeClr val="bg1">
                      <a:lumMod val="65000"/>
                      <a:lumOff val="35000"/>
                      <a:alpha val="50000"/>
                    </a:schemeClr>
                  </a:glow>
                  <a:outerShdw blurRad="28575" dist="31750" dir="13200000" algn="tl" rotWithShape="0">
                    <a:srgbClr val="000000">
                      <a:alpha val="25000"/>
                    </a:srgbClr>
                  </a:outerShdw>
                </a:effectLst>
                <a:latin typeface="Century Gothic"/>
              </a:rPr>
              <a:t>Motorcycle INTERNALS</a:t>
            </a:r>
            <a:r>
              <a:rPr lang="en-US" sz="4800" i="1">
                <a:effectLst>
                  <a:glow rad="38100">
                    <a:schemeClr val="bg1">
                      <a:lumMod val="65000"/>
                      <a:lumOff val="35000"/>
                      <a:alpha val="50000"/>
                    </a:schemeClr>
                  </a:glow>
                  <a:outerShdw blurRad="28575" dist="31750" dir="13200000" algn="tl" rotWithShape="0">
                    <a:srgbClr val="000000">
                      <a:alpha val="25000"/>
                    </a:srgbClr>
                  </a:outerShdw>
                </a:effectLst>
                <a:latin typeface="Bradley Hand ITC"/>
              </a:rPr>
              <a:t> </a:t>
            </a:r>
            <a:endParaRPr lang="en-US" sz="4800" i="1">
              <a:effectLst>
                <a:glow rad="38100">
                  <a:prstClr val="black">
                    <a:lumMod val="65000"/>
                    <a:lumOff val="35000"/>
                    <a:alpha val="50000"/>
                  </a:prstClr>
                </a:glow>
                <a:outerShdw blurRad="28575" dist="31750" dir="13200000" algn="tl" rotWithShape="0">
                  <a:srgbClr val="000000">
                    <a:alpha val="25000"/>
                  </a:srgbClr>
                </a:outerShdw>
              </a:effectLst>
              <a:latin typeface="Bradley Hand ITC"/>
            </a:endParaRPr>
          </a:p>
        </p:txBody>
      </p:sp>
      <p:pic>
        <p:nvPicPr>
          <p:cNvPr id="4" name="Picture 4" descr="A red and blue text on a black background&#10;&#10;Description automatically generated">
            <a:extLst>
              <a:ext uri="{FF2B5EF4-FFF2-40B4-BE49-F238E27FC236}">
                <a16:creationId xmlns:a16="http://schemas.microsoft.com/office/drawing/2014/main" id="{3C090A74-912B-0666-42F5-4DACAC38A588}"/>
              </a:ext>
            </a:extLst>
          </p:cNvPr>
          <p:cNvPicPr>
            <a:picLocks noChangeAspect="1"/>
          </p:cNvPicPr>
          <p:nvPr/>
        </p:nvPicPr>
        <p:blipFill>
          <a:blip r:embed="rId3"/>
          <a:stretch>
            <a:fillRect/>
          </a:stretch>
        </p:blipFill>
        <p:spPr>
          <a:xfrm>
            <a:off x="1504216" y="640080"/>
            <a:ext cx="9178944" cy="3602736"/>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47768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22" name="Picture 19" descr="Pencil and answer-sheet">
            <a:extLst>
              <a:ext uri="{FF2B5EF4-FFF2-40B4-BE49-F238E27FC236}">
                <a16:creationId xmlns:a16="http://schemas.microsoft.com/office/drawing/2014/main" id="{A8225784-EF81-D3A5-D800-FA268DF810C0}"/>
              </a:ext>
            </a:extLst>
          </p:cNvPr>
          <p:cNvPicPr>
            <a:picLocks noChangeAspect="1"/>
          </p:cNvPicPr>
          <p:nvPr/>
        </p:nvPicPr>
        <p:blipFill rotWithShape="1">
          <a:blip r:embed="rId3">
            <a:duotone>
              <a:prstClr val="black"/>
              <a:schemeClr val="bg1">
                <a:tint val="45000"/>
                <a:satMod val="400000"/>
              </a:schemeClr>
            </a:duotone>
            <a:alphaModFix amt="25000"/>
          </a:blip>
          <a:srcRect t="690" r="-2" b="-2"/>
          <a:stretch/>
        </p:blipFill>
        <p:spPr>
          <a:xfrm>
            <a:off x="20" y="10"/>
            <a:ext cx="12191980" cy="6857990"/>
          </a:xfrm>
          <a:prstGeom prst="rect">
            <a:avLst/>
          </a:prstGeom>
        </p:spPr>
      </p:pic>
      <p:sp>
        <p:nvSpPr>
          <p:cNvPr id="2" name="Title 1">
            <a:extLst>
              <a:ext uri="{FF2B5EF4-FFF2-40B4-BE49-F238E27FC236}">
                <a16:creationId xmlns:a16="http://schemas.microsoft.com/office/drawing/2014/main" id="{92186C82-1FCB-EB74-CA62-8E9650597CA5}"/>
              </a:ext>
            </a:extLst>
          </p:cNvPr>
          <p:cNvSpPr>
            <a:spLocks noGrp="1"/>
          </p:cNvSpPr>
          <p:nvPr>
            <p:ph type="title"/>
          </p:nvPr>
        </p:nvSpPr>
        <p:spPr>
          <a:xfrm>
            <a:off x="1510381" y="609601"/>
            <a:ext cx="8956958" cy="5085346"/>
          </a:xfrm>
        </p:spPr>
        <p:txBody>
          <a:bodyPr vert="horz" lIns="91440" tIns="45720" rIns="91440" bIns="45720" rtlCol="0" anchor="b">
            <a:normAutofit/>
          </a:bodyPr>
          <a:lstStyle/>
          <a:p>
            <a:pPr algn="ctr">
              <a:lnSpc>
                <a:spcPct val="90000"/>
              </a:lnSpc>
            </a:pPr>
            <a:r>
              <a:rPr lang="en-US">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rPr>
              <a:t>Now, we are on the second half of our underwriting process. </a:t>
            </a:r>
            <a:r>
              <a:rPr lang="en-US" sz="3700">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rPr>
              <a:t> </a:t>
            </a:r>
            <a:br>
              <a:rPr lang="en-US" sz="3700">
                <a:effectLst>
                  <a:glow rad="38100">
                    <a:schemeClr val="bg1">
                      <a:lumMod val="65000"/>
                      <a:lumOff val="35000"/>
                      <a:alpha val="50000"/>
                    </a:schemeClr>
                  </a:glow>
                  <a:outerShdw blurRad="28575" dist="31750" dir="13200000" algn="tl" rotWithShape="0">
                    <a:srgbClr val="000000">
                      <a:alpha val="25000"/>
                    </a:srgbClr>
                  </a:outerShdw>
                </a:effectLst>
              </a:rPr>
            </a:br>
            <a:br>
              <a:rPr lang="en-US" sz="3700">
                <a:effectLst>
                  <a:glow rad="38100">
                    <a:schemeClr val="bg1">
                      <a:lumMod val="65000"/>
                      <a:lumOff val="35000"/>
                      <a:alpha val="50000"/>
                    </a:schemeClr>
                  </a:glow>
                  <a:outerShdw blurRad="28575" dist="31750" dir="13200000" algn="tl" rotWithShape="0">
                    <a:srgbClr val="000000">
                      <a:alpha val="25000"/>
                    </a:srgbClr>
                  </a:outerShdw>
                </a:effectLst>
              </a:rPr>
            </a:br>
            <a:r>
              <a:rPr lang="en-US" sz="2000">
                <a:effectLst>
                  <a:glow rad="38100">
                    <a:prstClr val="black">
                      <a:lumMod val="65000"/>
                      <a:lumOff val="35000"/>
                      <a:alpha val="50000"/>
                    </a:prstClr>
                  </a:glow>
                  <a:outerShdw blurRad="28575" dist="31750" dir="13200000" algn="tl" rotWithShape="0">
                    <a:srgbClr val="000000">
                      <a:alpha val="25000"/>
                    </a:srgbClr>
                  </a:outerShdw>
                </a:effectLst>
              </a:rPr>
              <a:t>time match application information, to INTERNALS</a:t>
            </a:r>
            <a:br>
              <a:rPr lang="en-US" sz="3700">
                <a:effectLst>
                  <a:glow rad="38100">
                    <a:prstClr val="black">
                      <a:lumMod val="65000"/>
                      <a:lumOff val="35000"/>
                      <a:alpha val="50000"/>
                    </a:prstClr>
                  </a:glow>
                  <a:outerShdw blurRad="28575" dist="31750" dir="13200000" algn="tl" rotWithShape="0">
                    <a:srgbClr val="000000">
                      <a:alpha val="25000"/>
                    </a:srgbClr>
                  </a:outerShdw>
                </a:effectLst>
              </a:rPr>
            </a:br>
            <a:br>
              <a:rPr lang="en-US" sz="1800">
                <a:effectLst>
                  <a:glow rad="38100">
                    <a:prstClr val="black">
                      <a:lumMod val="65000"/>
                      <a:lumOff val="35000"/>
                      <a:alpha val="50000"/>
                    </a:prstClr>
                  </a:glow>
                  <a:outerShdw blurRad="28575" dist="31750" dir="13200000" algn="tl" rotWithShape="0">
                    <a:srgbClr val="000000">
                      <a:alpha val="25000"/>
                    </a:srgbClr>
                  </a:outerShdw>
                </a:effectLst>
              </a:rPr>
            </a:br>
            <a:r>
              <a:rPr lang="en-US" sz="1600">
                <a:effectLst>
                  <a:glow rad="38100">
                    <a:prstClr val="black">
                      <a:lumMod val="65000"/>
                      <a:lumOff val="35000"/>
                      <a:alpha val="50000"/>
                    </a:prstClr>
                  </a:glow>
                  <a:outerShdw blurRad="28575" dist="31750" dir="13200000" algn="tl" rotWithShape="0">
                    <a:srgbClr val="000000">
                      <a:alpha val="25000"/>
                    </a:srgbClr>
                  </a:outerShdw>
                </a:effectLst>
              </a:rPr>
              <a:t>*insureds name</a:t>
            </a:r>
            <a:br>
              <a:rPr lang="en-US" sz="1600">
                <a:effectLst>
                  <a:glow rad="38100">
                    <a:prstClr val="black">
                      <a:lumMod val="65000"/>
                      <a:lumOff val="35000"/>
                      <a:alpha val="50000"/>
                    </a:prstClr>
                  </a:glow>
                  <a:outerShdw blurRad="28575" dist="31750" dir="13200000" algn="tl" rotWithShape="0">
                    <a:srgbClr val="000000">
                      <a:alpha val="25000"/>
                    </a:srgbClr>
                  </a:outerShdw>
                </a:effectLst>
              </a:rPr>
            </a:br>
            <a:r>
              <a:rPr lang="en-US" sz="1600">
                <a:effectLst>
                  <a:glow rad="38100">
                    <a:prstClr val="black">
                      <a:lumMod val="65000"/>
                      <a:lumOff val="35000"/>
                      <a:alpha val="50000"/>
                    </a:prstClr>
                  </a:glow>
                  <a:outerShdw blurRad="28575" dist="31750" dir="13200000" algn="tl" rotWithShape="0">
                    <a:srgbClr val="000000">
                      <a:alpha val="25000"/>
                    </a:srgbClr>
                  </a:outerShdw>
                </a:effectLst>
              </a:rPr>
              <a:t>*signatures</a:t>
            </a:r>
            <a:br>
              <a:rPr lang="en-US" sz="1600">
                <a:effectLst>
                  <a:glow rad="38100">
                    <a:prstClr val="black">
                      <a:lumMod val="65000"/>
                      <a:lumOff val="35000"/>
                      <a:alpha val="50000"/>
                    </a:prstClr>
                  </a:glow>
                  <a:outerShdw blurRad="28575" dist="31750" dir="13200000" algn="tl" rotWithShape="0">
                    <a:srgbClr val="000000">
                      <a:alpha val="25000"/>
                    </a:srgbClr>
                  </a:outerShdw>
                </a:effectLst>
              </a:rPr>
            </a:br>
            <a:r>
              <a:rPr lang="en-US" sz="1600">
                <a:effectLst>
                  <a:glow rad="38100">
                    <a:prstClr val="black">
                      <a:lumMod val="65000"/>
                      <a:lumOff val="35000"/>
                      <a:alpha val="50000"/>
                    </a:prstClr>
                  </a:glow>
                  <a:outerShdw blurRad="28575" dist="31750" dir="13200000" algn="tl" rotWithShape="0">
                    <a:srgbClr val="000000">
                      <a:alpha val="25000"/>
                    </a:srgbClr>
                  </a:outerShdw>
                </a:effectLst>
              </a:rPr>
              <a:t>*coverages</a:t>
            </a:r>
            <a:br>
              <a:rPr lang="en-US" sz="1600">
                <a:effectLst>
                  <a:glow rad="38100">
                    <a:prstClr val="black">
                      <a:lumMod val="65000"/>
                      <a:lumOff val="35000"/>
                      <a:alpha val="50000"/>
                    </a:prstClr>
                  </a:glow>
                  <a:outerShdw blurRad="28575" dist="31750" dir="13200000" algn="tl" rotWithShape="0">
                    <a:srgbClr val="000000">
                      <a:alpha val="25000"/>
                    </a:srgbClr>
                  </a:outerShdw>
                </a:effectLst>
              </a:rPr>
            </a:br>
            <a:r>
              <a:rPr lang="en-US" sz="1600">
                <a:effectLst>
                  <a:glow rad="38100">
                    <a:prstClr val="black">
                      <a:lumMod val="65000"/>
                      <a:lumOff val="35000"/>
                      <a:alpha val="50000"/>
                    </a:prstClr>
                  </a:glow>
                  <a:outerShdw blurRad="28575" dist="31750" dir="13200000" algn="tl" rotWithShape="0">
                    <a:srgbClr val="000000">
                      <a:alpha val="25000"/>
                    </a:srgbClr>
                  </a:outerShdw>
                </a:effectLst>
              </a:rPr>
              <a:t>*Exclusions</a:t>
            </a:r>
            <a:br>
              <a:rPr lang="en-US" sz="1600">
                <a:effectLst>
                  <a:glow rad="38100">
                    <a:prstClr val="black">
                      <a:lumMod val="65000"/>
                      <a:lumOff val="35000"/>
                      <a:alpha val="50000"/>
                    </a:prstClr>
                  </a:glow>
                  <a:outerShdw blurRad="28575" dist="31750" dir="13200000" algn="tl" rotWithShape="0">
                    <a:srgbClr val="000000">
                      <a:alpha val="25000"/>
                    </a:srgbClr>
                  </a:outerShdw>
                </a:effectLst>
              </a:rPr>
            </a:br>
            <a:r>
              <a:rPr lang="en-US" sz="1600">
                <a:effectLst>
                  <a:glow rad="38100">
                    <a:prstClr val="black">
                      <a:lumMod val="65000"/>
                      <a:lumOff val="35000"/>
                      <a:alpha val="50000"/>
                    </a:prstClr>
                  </a:glow>
                  <a:outerShdw blurRad="28575" dist="31750" dir="13200000" algn="tl" rotWithShape="0">
                    <a:srgbClr val="000000">
                      <a:alpha val="25000"/>
                    </a:srgbClr>
                  </a:outerShdw>
                </a:effectLst>
              </a:rPr>
              <a:t>*effective date</a:t>
            </a:r>
            <a:br>
              <a:rPr lang="en-US" sz="1600">
                <a:effectLst>
                  <a:glow rad="38100">
                    <a:prstClr val="black">
                      <a:lumMod val="65000"/>
                      <a:lumOff val="35000"/>
                      <a:alpha val="50000"/>
                    </a:prstClr>
                  </a:glow>
                  <a:outerShdw blurRad="28575" dist="31750" dir="13200000" algn="tl" rotWithShape="0">
                    <a:srgbClr val="000000">
                      <a:alpha val="25000"/>
                    </a:srgbClr>
                  </a:outerShdw>
                </a:effectLst>
              </a:rPr>
            </a:br>
            <a:r>
              <a:rPr lang="en-US" sz="1600">
                <a:effectLst>
                  <a:glow rad="38100">
                    <a:prstClr val="black">
                      <a:lumMod val="65000"/>
                      <a:lumOff val="35000"/>
                      <a:alpha val="50000"/>
                    </a:prstClr>
                  </a:glow>
                  <a:outerShdw blurRad="28575" dist="31750" dir="13200000" algn="tl" rotWithShape="0">
                    <a:srgbClr val="000000">
                      <a:alpha val="25000"/>
                    </a:srgbClr>
                  </a:outerShdw>
                </a:effectLst>
              </a:rPr>
              <a:t>*SIGNATURES</a:t>
            </a:r>
            <a:br>
              <a:rPr lang="en-US" sz="1600">
                <a:effectLst>
                  <a:glow rad="38100">
                    <a:prstClr val="black">
                      <a:lumMod val="65000"/>
                      <a:lumOff val="35000"/>
                      <a:alpha val="50000"/>
                    </a:prstClr>
                  </a:glow>
                  <a:outerShdw blurRad="28575" dist="31750" dir="13200000" algn="tl" rotWithShape="0">
                    <a:srgbClr val="000000">
                      <a:alpha val="25000"/>
                    </a:srgbClr>
                  </a:outerShdw>
                </a:effectLst>
              </a:rPr>
            </a:br>
            <a:r>
              <a:rPr lang="en-US" sz="1600">
                <a:effectLst>
                  <a:glow rad="38100">
                    <a:prstClr val="black">
                      <a:lumMod val="65000"/>
                      <a:lumOff val="35000"/>
                      <a:alpha val="50000"/>
                    </a:prstClr>
                  </a:glow>
                  <a:outerShdw blurRad="28575" dist="31750" dir="13200000" algn="tl" rotWithShape="0">
                    <a:srgbClr val="000000">
                      <a:alpha val="25000"/>
                    </a:srgbClr>
                  </a:outerShdw>
                </a:effectLst>
              </a:rPr>
              <a:t>*INITIALS</a:t>
            </a:r>
            <a:br>
              <a:rPr lang="en-US" sz="1600">
                <a:effectLst>
                  <a:glow rad="38100">
                    <a:prstClr val="black">
                      <a:lumMod val="65000"/>
                      <a:lumOff val="35000"/>
                      <a:alpha val="50000"/>
                    </a:prstClr>
                  </a:glow>
                  <a:outerShdw blurRad="28575" dist="31750" dir="13200000" algn="tl" rotWithShape="0">
                    <a:srgbClr val="000000">
                      <a:alpha val="25000"/>
                    </a:srgbClr>
                  </a:outerShdw>
                </a:effectLst>
              </a:rPr>
            </a:br>
            <a:r>
              <a:rPr lang="en-US" sz="1600">
                <a:effectLst>
                  <a:glow rad="38100">
                    <a:prstClr val="black">
                      <a:lumMod val="65000"/>
                      <a:lumOff val="35000"/>
                      <a:alpha val="50000"/>
                    </a:prstClr>
                  </a:glow>
                  <a:outerShdw blurRad="28575" dist="31750" dir="13200000" algn="tl" rotWithShape="0">
                    <a:srgbClr val="000000">
                      <a:alpha val="25000"/>
                    </a:srgbClr>
                  </a:outerShdw>
                </a:effectLst>
              </a:rPr>
              <a:t>*BROKER FEE</a:t>
            </a:r>
            <a:br>
              <a:rPr lang="en-US" sz="1800">
                <a:effectLst>
                  <a:glow rad="38100">
                    <a:prstClr val="black">
                      <a:lumMod val="65000"/>
                      <a:lumOff val="35000"/>
                      <a:alpha val="50000"/>
                    </a:prstClr>
                  </a:glow>
                  <a:outerShdw blurRad="28575" dist="31750" dir="13200000" algn="tl" rotWithShape="0">
                    <a:srgbClr val="000000">
                      <a:alpha val="25000"/>
                    </a:srgbClr>
                  </a:outerShdw>
                </a:effectLst>
              </a:rPr>
            </a:br>
            <a:br>
              <a:rPr lang="en-US" sz="1800">
                <a:effectLst>
                  <a:glow rad="38100">
                    <a:prstClr val="black">
                      <a:lumMod val="65000"/>
                      <a:lumOff val="35000"/>
                      <a:alpha val="50000"/>
                    </a:prstClr>
                  </a:glow>
                  <a:outerShdw blurRad="28575" dist="31750" dir="13200000" algn="tl" rotWithShape="0">
                    <a:srgbClr val="000000">
                      <a:alpha val="25000"/>
                    </a:srgbClr>
                  </a:outerShdw>
                </a:effectLst>
              </a:rPr>
            </a:br>
            <a:r>
              <a:rPr lang="en-US" sz="1600">
                <a:effectLst>
                  <a:glow rad="38100">
                    <a:prstClr val="black">
                      <a:lumMod val="65000"/>
                      <a:lumOff val="35000"/>
                      <a:alpha val="50000"/>
                    </a:prstClr>
                  </a:glow>
                  <a:outerShdw blurRad="28575" dist="31750" dir="13200000" algn="tl" rotWithShape="0">
                    <a:srgbClr val="000000">
                      <a:alpha val="25000"/>
                    </a:srgbClr>
                  </a:outerShdw>
                </a:effectLst>
              </a:rPr>
              <a:t>*Also please be advised that our internals do come in Spanish  *</a:t>
            </a:r>
            <a:endParaRPr lang="en-US" sz="3700">
              <a:effectLst>
                <a:glow rad="38100">
                  <a:prstClr val="black">
                    <a:lumMod val="65000"/>
                    <a:lumOff val="35000"/>
                    <a:alpha val="50000"/>
                  </a:prstClr>
                </a:glow>
                <a:outerShdw blurRad="28575" dist="31750" dir="13200000" algn="tl" rotWithShape="0">
                  <a:srgbClr val="000000">
                    <a:alpha val="25000"/>
                  </a:srgbClr>
                </a:outerShdw>
              </a:effectLst>
            </a:endParaRPr>
          </a:p>
        </p:txBody>
      </p:sp>
      <p:pic>
        <p:nvPicPr>
          <p:cNvPr id="4" name="Picture 4" descr="A person looking at a magnifying glass&#10;&#10;Description automatically generated">
            <a:extLst>
              <a:ext uri="{FF2B5EF4-FFF2-40B4-BE49-F238E27FC236}">
                <a16:creationId xmlns:a16="http://schemas.microsoft.com/office/drawing/2014/main" id="{ABB766A0-8166-5F42-68C1-86EF6124DDB0}"/>
              </a:ext>
            </a:extLst>
          </p:cNvPr>
          <p:cNvPicPr>
            <a:picLocks noChangeAspect="1"/>
          </p:cNvPicPr>
          <p:nvPr/>
        </p:nvPicPr>
        <p:blipFill>
          <a:blip r:embed="rId4"/>
          <a:stretch>
            <a:fillRect/>
          </a:stretch>
        </p:blipFill>
        <p:spPr>
          <a:xfrm>
            <a:off x="9015663" y="3389654"/>
            <a:ext cx="2422358" cy="1863377"/>
          </a:xfrm>
          <a:prstGeom prst="rect">
            <a:avLst/>
          </a:prstGeom>
        </p:spPr>
      </p:pic>
    </p:spTree>
    <p:extLst>
      <p:ext uri="{BB962C8B-B14F-4D97-AF65-F5344CB8AC3E}">
        <p14:creationId xmlns:p14="http://schemas.microsoft.com/office/powerpoint/2010/main" val="50959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2100-1DCF-8AC5-93E6-AC8D06B7FC44}"/>
              </a:ext>
            </a:extLst>
          </p:cNvPr>
          <p:cNvSpPr>
            <a:spLocks noGrp="1"/>
          </p:cNvSpPr>
          <p:nvPr>
            <p:ph type="title"/>
          </p:nvPr>
        </p:nvSpPr>
        <p:spPr>
          <a:xfrm>
            <a:off x="444934" y="2102241"/>
            <a:ext cx="2436158" cy="2170055"/>
          </a:xfrm>
          <a:prstGeom prst="ellipse">
            <a:avLst/>
          </a:prstGeom>
          <a:solidFill>
            <a:srgbClr val="262626"/>
          </a:solidFill>
          <a:ln w="174625" cmpd="thinThick">
            <a:solidFill>
              <a:srgbClr val="FF0000"/>
            </a:solidFill>
          </a:ln>
        </p:spPr>
        <p:txBody>
          <a:bodyPr vert="horz" lIns="91440" tIns="45720" rIns="91440" bIns="45720" rtlCol="0" anchor="ctr">
            <a:normAutofit/>
          </a:bodyPr>
          <a:lstStyle/>
          <a:p>
            <a:pPr algn="ctr"/>
            <a:r>
              <a:rPr lang="en-US" sz="2000">
                <a:solidFill>
                  <a:srgbClr val="FFFFFF"/>
                </a:solidFill>
                <a:effectLst>
                  <a:glow rad="38100">
                    <a:prstClr val="black">
                      <a:lumMod val="65000"/>
                      <a:lumOff val="35000"/>
                      <a:alpha val="40000"/>
                    </a:prstClr>
                  </a:glow>
                  <a:outerShdw blurRad="28575" dist="38100" dir="14040000" algn="tl" rotWithShape="0">
                    <a:srgbClr val="000000">
                      <a:alpha val="25000"/>
                    </a:srgbClr>
                  </a:outerShdw>
                </a:effectLst>
                <a:cs typeface="Calibri Light"/>
              </a:rPr>
              <a:t>VERBAL DISCLOSURE</a:t>
            </a:r>
            <a:endParaRPr lang="en-US" sz="2000" kern="1200">
              <a:solidFill>
                <a:srgbClr val="FFFFFF"/>
              </a:solidFill>
              <a:effectLst>
                <a:glow rad="38100">
                  <a:prstClr val="black">
                    <a:lumMod val="65000"/>
                    <a:lumOff val="35000"/>
                    <a:alpha val="40000"/>
                  </a:prstClr>
                </a:glow>
                <a:outerShdw blurRad="28575" dist="38100" dir="14040000" algn="tl" rotWithShape="0">
                  <a:srgbClr val="000000">
                    <a:alpha val="25000"/>
                  </a:srgbClr>
                </a:outerShdw>
              </a:effectLst>
              <a:latin typeface="+mj-lt"/>
              <a:cs typeface="Calibri Light"/>
            </a:endParaRPr>
          </a:p>
        </p:txBody>
      </p:sp>
      <p:sp>
        <p:nvSpPr>
          <p:cNvPr id="5" name="TextBox 4">
            <a:extLst>
              <a:ext uri="{FF2B5EF4-FFF2-40B4-BE49-F238E27FC236}">
                <a16:creationId xmlns:a16="http://schemas.microsoft.com/office/drawing/2014/main" id="{98746521-11DF-AEFC-5BFF-8EF8EE3537E5}"/>
              </a:ext>
            </a:extLst>
          </p:cNvPr>
          <p:cNvSpPr txBox="1"/>
          <p:nvPr/>
        </p:nvSpPr>
        <p:spPr>
          <a:xfrm>
            <a:off x="9072735" y="423521"/>
            <a:ext cx="2185839" cy="1169551"/>
          </a:xfrm>
          <a:prstGeom prst="rect">
            <a:avLst/>
          </a:prstGeom>
          <a:noFill/>
          <a:ln w="57150">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ONCE AGENT HAS ENTER INS INFO &amp; MOTORCYCLE INFORMATION,  FORMS WILL GENERATE</a:t>
            </a:r>
          </a:p>
        </p:txBody>
      </p:sp>
      <mc:AlternateContent xmlns:mc="http://schemas.openxmlformats.org/markup-compatibility/2006" xmlns:p14="http://schemas.microsoft.com/office/powerpoint/2010/main">
        <mc:Choice Requires="p14">
          <p:contentPart p14:bwMode="auto" r:id="rId2">
            <p14:nvContentPartPr>
              <p14:cNvPr id="10" name="Ink 9">
                <a:extLst>
                  <a:ext uri="{FF2B5EF4-FFF2-40B4-BE49-F238E27FC236}">
                    <a16:creationId xmlns:a16="http://schemas.microsoft.com/office/drawing/2014/main" id="{79E3410E-D7B3-5E17-C6E1-F8DE7A04B605}"/>
                  </a:ext>
                </a:extLst>
              </p14:cNvPr>
              <p14:cNvContentPartPr/>
              <p14:nvPr/>
            </p14:nvContentPartPr>
            <p14:xfrm>
              <a:off x="6161637" y="813136"/>
              <a:ext cx="8792" cy="8792"/>
            </p14:xfrm>
          </p:contentPart>
        </mc:Choice>
        <mc:Fallback xmlns="">
          <p:pic>
            <p:nvPicPr>
              <p:cNvPr id="10" name="Ink 9">
                <a:extLst>
                  <a:ext uri="{FF2B5EF4-FFF2-40B4-BE49-F238E27FC236}">
                    <a16:creationId xmlns:a16="http://schemas.microsoft.com/office/drawing/2014/main" id="{79E3410E-D7B3-5E17-C6E1-F8DE7A04B605}"/>
                  </a:ext>
                </a:extLst>
              </p:cNvPr>
              <p:cNvPicPr/>
              <p:nvPr/>
            </p:nvPicPr>
            <p:blipFill>
              <a:blip r:embed="rId3"/>
              <a:stretch>
                <a:fillRect/>
              </a:stretch>
            </p:blipFill>
            <p:spPr>
              <a:xfrm>
                <a:off x="5722037" y="373536"/>
                <a:ext cx="879200" cy="879200"/>
              </a:xfrm>
              <a:prstGeom prst="rect">
                <a:avLst/>
              </a:prstGeom>
            </p:spPr>
          </p:pic>
        </mc:Fallback>
      </mc:AlternateContent>
      <p:pic>
        <p:nvPicPr>
          <p:cNvPr id="12" name="Picture 12" descr="A document with a signature&#10;&#10;Description automatically generated">
            <a:extLst>
              <a:ext uri="{FF2B5EF4-FFF2-40B4-BE49-F238E27FC236}">
                <a16:creationId xmlns:a16="http://schemas.microsoft.com/office/drawing/2014/main" id="{A93AF76F-DAB2-1680-0377-7A59B8A47B21}"/>
              </a:ext>
            </a:extLst>
          </p:cNvPr>
          <p:cNvPicPr>
            <a:picLocks noGrp="1" noChangeAspect="1"/>
          </p:cNvPicPr>
          <p:nvPr>
            <p:ph idx="1"/>
          </p:nvPr>
        </p:nvPicPr>
        <p:blipFill>
          <a:blip r:embed="rId4"/>
          <a:stretch>
            <a:fillRect/>
          </a:stretch>
        </p:blipFill>
        <p:spPr>
          <a:xfrm>
            <a:off x="3446753" y="370973"/>
            <a:ext cx="4964448" cy="6112043"/>
          </a:xfrm>
        </p:spPr>
      </p:pic>
      <p:sp>
        <p:nvSpPr>
          <p:cNvPr id="13" name="TextBox 12">
            <a:extLst>
              <a:ext uri="{FF2B5EF4-FFF2-40B4-BE49-F238E27FC236}">
                <a16:creationId xmlns:a16="http://schemas.microsoft.com/office/drawing/2014/main" id="{D3DD0738-DFE4-683F-224E-9615853C375C}"/>
              </a:ext>
            </a:extLst>
          </p:cNvPr>
          <p:cNvSpPr txBox="1"/>
          <p:nvPr/>
        </p:nvSpPr>
        <p:spPr>
          <a:xfrm>
            <a:off x="4479223" y="747428"/>
            <a:ext cx="1650333" cy="276999"/>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chemeClr val="bg1"/>
                </a:solidFill>
                <a:highlight>
                  <a:srgbClr val="FFFF00"/>
                </a:highlight>
              </a:rPr>
              <a:t>JOHN SMITH</a:t>
            </a:r>
          </a:p>
        </p:txBody>
      </p:sp>
      <p:sp>
        <p:nvSpPr>
          <p:cNvPr id="14" name="TextBox 13">
            <a:extLst>
              <a:ext uri="{FF2B5EF4-FFF2-40B4-BE49-F238E27FC236}">
                <a16:creationId xmlns:a16="http://schemas.microsoft.com/office/drawing/2014/main" id="{0836FB54-B5B1-F2B2-1E36-8A0749244302}"/>
              </a:ext>
            </a:extLst>
          </p:cNvPr>
          <p:cNvSpPr txBox="1"/>
          <p:nvPr/>
        </p:nvSpPr>
        <p:spPr>
          <a:xfrm>
            <a:off x="7709233" y="750971"/>
            <a:ext cx="86827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a:solidFill>
                  <a:schemeClr val="bg1"/>
                </a:solidFill>
                <a:highlight>
                  <a:srgbClr val="FFFF00"/>
                </a:highlight>
              </a:rPr>
              <a:t>DATE</a:t>
            </a:r>
          </a:p>
        </p:txBody>
      </p:sp>
      <p:sp>
        <p:nvSpPr>
          <p:cNvPr id="15" name="TextBox 14">
            <a:extLst>
              <a:ext uri="{FF2B5EF4-FFF2-40B4-BE49-F238E27FC236}">
                <a16:creationId xmlns:a16="http://schemas.microsoft.com/office/drawing/2014/main" id="{6782C739-E5E2-41C1-ED04-CB0C474567E5}"/>
              </a:ext>
            </a:extLst>
          </p:cNvPr>
          <p:cNvSpPr txBox="1"/>
          <p:nvPr/>
        </p:nvSpPr>
        <p:spPr>
          <a:xfrm>
            <a:off x="8890334" y="2098507"/>
            <a:ext cx="2913647"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q"/>
            </a:pPr>
            <a:r>
              <a:rPr lang="en-US" sz="1400"/>
              <a:t>Coverages –confirm that limits are what the application has</a:t>
            </a:r>
            <a:endParaRPr lang="en-US"/>
          </a:p>
          <a:p>
            <a:pPr marL="285750" indent="-285750">
              <a:buFont typeface="Arial"/>
              <a:buChar char="•"/>
            </a:pPr>
            <a:endParaRPr lang="en-US" sz="1400"/>
          </a:p>
          <a:p>
            <a:pPr marL="285750" indent="-285750">
              <a:buFont typeface="Wingdings"/>
              <a:buChar char="q"/>
            </a:pPr>
            <a:r>
              <a:rPr lang="en-US" sz="1400"/>
              <a:t>Insured initials are needed as form of approval from statement </a:t>
            </a:r>
          </a:p>
          <a:p>
            <a:pPr marL="285750" indent="-285750">
              <a:buFont typeface="Arial"/>
              <a:buChar char="•"/>
            </a:pPr>
            <a:endParaRPr lang="en-US" sz="1400"/>
          </a:p>
          <a:p>
            <a:pPr marL="285750" indent="-285750">
              <a:buFont typeface="Wingdings"/>
              <a:buChar char="q"/>
            </a:pPr>
            <a:r>
              <a:rPr lang="en-US" sz="1400"/>
              <a:t>bottom of the page requires both agent and insured to sign</a:t>
            </a:r>
          </a:p>
          <a:p>
            <a:pPr marL="285750" indent="-285750">
              <a:buFont typeface="Arial"/>
              <a:buChar char="•"/>
            </a:pPr>
            <a:endParaRPr lang="en-US" sz="1400"/>
          </a:p>
          <a:p>
            <a:pPr marL="285750" indent="-285750">
              <a:buFont typeface="Arial"/>
              <a:buChar char="•"/>
            </a:pPr>
            <a:endParaRPr lang="en-US" sz="1400"/>
          </a:p>
          <a:p>
            <a:endParaRPr lang="en-US" sz="1400"/>
          </a:p>
        </p:txBody>
      </p:sp>
      <mc:AlternateContent xmlns:mc="http://schemas.openxmlformats.org/markup-compatibility/2006" xmlns:p14="http://schemas.microsoft.com/office/powerpoint/2010/main">
        <mc:Choice Requires="p14">
          <p:contentPart p14:bwMode="auto" r:id="rId5">
            <p14:nvContentPartPr>
              <p14:cNvPr id="22" name="Ink 21">
                <a:extLst>
                  <a:ext uri="{FF2B5EF4-FFF2-40B4-BE49-F238E27FC236}">
                    <a16:creationId xmlns:a16="http://schemas.microsoft.com/office/drawing/2014/main" id="{67E11208-6EE8-D4FB-B2E3-AA50CC14FC44}"/>
                  </a:ext>
                </a:extLst>
              </p14:cNvPr>
              <p14:cNvContentPartPr/>
              <p14:nvPr/>
            </p14:nvContentPartPr>
            <p14:xfrm>
              <a:off x="4866958" y="3307556"/>
              <a:ext cx="551854" cy="51260"/>
            </p14:xfrm>
          </p:contentPart>
        </mc:Choice>
        <mc:Fallback xmlns="">
          <p:pic>
            <p:nvPicPr>
              <p:cNvPr id="22" name="Ink 21">
                <a:extLst>
                  <a:ext uri="{FF2B5EF4-FFF2-40B4-BE49-F238E27FC236}">
                    <a16:creationId xmlns:a16="http://schemas.microsoft.com/office/drawing/2014/main" id="{67E11208-6EE8-D4FB-B2E3-AA50CC14FC44}"/>
                  </a:ext>
                </a:extLst>
              </p:cNvPr>
              <p:cNvPicPr/>
              <p:nvPr/>
            </p:nvPicPr>
            <p:blipFill>
              <a:blip r:embed="rId6"/>
              <a:stretch>
                <a:fillRect/>
              </a:stretch>
            </p:blipFill>
            <p:spPr>
              <a:xfrm>
                <a:off x="4830983" y="3235864"/>
                <a:ext cx="623444" cy="19428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6" name="Ink 25">
                <a:extLst>
                  <a:ext uri="{FF2B5EF4-FFF2-40B4-BE49-F238E27FC236}">
                    <a16:creationId xmlns:a16="http://schemas.microsoft.com/office/drawing/2014/main" id="{D48E88E7-E7AD-B925-0FF6-6B0F78C5609B}"/>
                  </a:ext>
                </a:extLst>
              </p14:cNvPr>
              <p14:cNvContentPartPr/>
              <p14:nvPr/>
            </p14:nvContentPartPr>
            <p14:xfrm>
              <a:off x="4938077" y="3439636"/>
              <a:ext cx="374635" cy="9143"/>
            </p14:xfrm>
          </p:contentPart>
        </mc:Choice>
        <mc:Fallback xmlns="">
          <p:pic>
            <p:nvPicPr>
              <p:cNvPr id="26" name="Ink 25">
                <a:extLst>
                  <a:ext uri="{FF2B5EF4-FFF2-40B4-BE49-F238E27FC236}">
                    <a16:creationId xmlns:a16="http://schemas.microsoft.com/office/drawing/2014/main" id="{D48E88E7-E7AD-B925-0FF6-6B0F78C5609B}"/>
                  </a:ext>
                </a:extLst>
              </p:cNvPr>
              <p:cNvPicPr/>
              <p:nvPr/>
            </p:nvPicPr>
            <p:blipFill>
              <a:blip r:embed="rId8"/>
              <a:stretch>
                <a:fillRect/>
              </a:stretch>
            </p:blipFill>
            <p:spPr>
              <a:xfrm>
                <a:off x="4902089" y="1611036"/>
                <a:ext cx="446251" cy="3657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7" name="Ink 26">
                <a:extLst>
                  <a:ext uri="{FF2B5EF4-FFF2-40B4-BE49-F238E27FC236}">
                    <a16:creationId xmlns:a16="http://schemas.microsoft.com/office/drawing/2014/main" id="{036CF066-8B28-60F2-C9FC-D37AB1C30D66}"/>
                  </a:ext>
                </a:extLst>
              </p14:cNvPr>
              <p14:cNvContentPartPr/>
              <p14:nvPr/>
            </p14:nvContentPartPr>
            <p14:xfrm>
              <a:off x="4988877" y="3581876"/>
              <a:ext cx="415050" cy="20763"/>
            </p14:xfrm>
          </p:contentPart>
        </mc:Choice>
        <mc:Fallback xmlns="">
          <p:pic>
            <p:nvPicPr>
              <p:cNvPr id="27" name="Ink 26">
                <a:extLst>
                  <a:ext uri="{FF2B5EF4-FFF2-40B4-BE49-F238E27FC236}">
                    <a16:creationId xmlns:a16="http://schemas.microsoft.com/office/drawing/2014/main" id="{036CF066-8B28-60F2-C9FC-D37AB1C30D66}"/>
                  </a:ext>
                </a:extLst>
              </p:cNvPr>
              <p:cNvPicPr/>
              <p:nvPr/>
            </p:nvPicPr>
            <p:blipFill>
              <a:blip r:embed="rId10"/>
              <a:stretch>
                <a:fillRect/>
              </a:stretch>
            </p:blipFill>
            <p:spPr>
              <a:xfrm>
                <a:off x="4952911" y="3510279"/>
                <a:ext cx="486623" cy="16359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8" name="Ink 27">
                <a:extLst>
                  <a:ext uri="{FF2B5EF4-FFF2-40B4-BE49-F238E27FC236}">
                    <a16:creationId xmlns:a16="http://schemas.microsoft.com/office/drawing/2014/main" id="{246D818D-06E2-8947-B895-3D89537EBFBC}"/>
                  </a:ext>
                </a:extLst>
              </p14:cNvPr>
              <p14:cNvContentPartPr/>
              <p14:nvPr/>
            </p14:nvContentPartPr>
            <p14:xfrm>
              <a:off x="5181917" y="3673316"/>
              <a:ext cx="9143" cy="379694"/>
            </p14:xfrm>
          </p:contentPart>
        </mc:Choice>
        <mc:Fallback xmlns="">
          <p:pic>
            <p:nvPicPr>
              <p:cNvPr id="28" name="Ink 27">
                <a:extLst>
                  <a:ext uri="{FF2B5EF4-FFF2-40B4-BE49-F238E27FC236}">
                    <a16:creationId xmlns:a16="http://schemas.microsoft.com/office/drawing/2014/main" id="{246D818D-06E2-8947-B895-3D89537EBFBC}"/>
                  </a:ext>
                </a:extLst>
              </p:cNvPr>
              <p:cNvPicPr/>
              <p:nvPr/>
            </p:nvPicPr>
            <p:blipFill>
              <a:blip r:embed="rId12"/>
              <a:stretch>
                <a:fillRect/>
              </a:stretch>
            </p:blipFill>
            <p:spPr>
              <a:xfrm>
                <a:off x="4267617" y="3601404"/>
                <a:ext cx="1828600" cy="52315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9" name="Ink 28">
                <a:extLst>
                  <a:ext uri="{FF2B5EF4-FFF2-40B4-BE49-F238E27FC236}">
                    <a16:creationId xmlns:a16="http://schemas.microsoft.com/office/drawing/2014/main" id="{0F793E04-59A5-02CD-621E-049D23E259D0}"/>
                  </a:ext>
                </a:extLst>
              </p14:cNvPr>
              <p14:cNvContentPartPr/>
              <p14:nvPr/>
            </p14:nvContentPartPr>
            <p14:xfrm>
              <a:off x="7721917" y="3510756"/>
              <a:ext cx="480141" cy="9143"/>
            </p14:xfrm>
          </p:contentPart>
        </mc:Choice>
        <mc:Fallback xmlns="">
          <p:pic>
            <p:nvPicPr>
              <p:cNvPr id="29" name="Ink 28">
                <a:extLst>
                  <a:ext uri="{FF2B5EF4-FFF2-40B4-BE49-F238E27FC236}">
                    <a16:creationId xmlns:a16="http://schemas.microsoft.com/office/drawing/2014/main" id="{0F793E04-59A5-02CD-621E-049D23E259D0}"/>
                  </a:ext>
                </a:extLst>
              </p:cNvPr>
              <p:cNvPicPr/>
              <p:nvPr/>
            </p:nvPicPr>
            <p:blipFill>
              <a:blip r:embed="rId14"/>
              <a:stretch>
                <a:fillRect/>
              </a:stretch>
            </p:blipFill>
            <p:spPr>
              <a:xfrm>
                <a:off x="7685924" y="1682156"/>
                <a:ext cx="551766" cy="3657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0" name="Ink 29">
                <a:extLst>
                  <a:ext uri="{FF2B5EF4-FFF2-40B4-BE49-F238E27FC236}">
                    <a16:creationId xmlns:a16="http://schemas.microsoft.com/office/drawing/2014/main" id="{2EAA86ED-E466-2867-FAC9-BE2FB08EFB8D}"/>
                  </a:ext>
                </a:extLst>
              </p14:cNvPr>
              <p14:cNvContentPartPr/>
              <p14:nvPr/>
            </p14:nvContentPartPr>
            <p14:xfrm>
              <a:off x="7853997" y="3602196"/>
              <a:ext cx="145750" cy="10602"/>
            </p14:xfrm>
          </p:contentPart>
        </mc:Choice>
        <mc:Fallback xmlns="">
          <p:pic>
            <p:nvPicPr>
              <p:cNvPr id="30" name="Ink 29">
                <a:extLst>
                  <a:ext uri="{FF2B5EF4-FFF2-40B4-BE49-F238E27FC236}">
                    <a16:creationId xmlns:a16="http://schemas.microsoft.com/office/drawing/2014/main" id="{2EAA86ED-E466-2867-FAC9-BE2FB08EFB8D}"/>
                  </a:ext>
                </a:extLst>
              </p:cNvPr>
              <p:cNvPicPr/>
              <p:nvPr/>
            </p:nvPicPr>
            <p:blipFill>
              <a:blip r:embed="rId16"/>
              <a:stretch>
                <a:fillRect/>
              </a:stretch>
            </p:blipFill>
            <p:spPr>
              <a:xfrm>
                <a:off x="7818098" y="3533796"/>
                <a:ext cx="217189" cy="1470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1" name="Ink 30">
                <a:extLst>
                  <a:ext uri="{FF2B5EF4-FFF2-40B4-BE49-F238E27FC236}">
                    <a16:creationId xmlns:a16="http://schemas.microsoft.com/office/drawing/2014/main" id="{AC1684F4-4C08-7622-8A75-3330FC793441}"/>
                  </a:ext>
                </a:extLst>
              </p14:cNvPr>
              <p14:cNvContentPartPr/>
              <p14:nvPr/>
            </p14:nvContentPartPr>
            <p14:xfrm>
              <a:off x="7660957" y="3724116"/>
              <a:ext cx="462423" cy="9143"/>
            </p14:xfrm>
          </p:contentPart>
        </mc:Choice>
        <mc:Fallback xmlns="">
          <p:pic>
            <p:nvPicPr>
              <p:cNvPr id="31" name="Ink 30">
                <a:extLst>
                  <a:ext uri="{FF2B5EF4-FFF2-40B4-BE49-F238E27FC236}">
                    <a16:creationId xmlns:a16="http://schemas.microsoft.com/office/drawing/2014/main" id="{AC1684F4-4C08-7622-8A75-3330FC793441}"/>
                  </a:ext>
                </a:extLst>
              </p:cNvPr>
              <p:cNvPicPr/>
              <p:nvPr/>
            </p:nvPicPr>
            <p:blipFill>
              <a:blip r:embed="rId18"/>
              <a:stretch>
                <a:fillRect/>
              </a:stretch>
            </p:blipFill>
            <p:spPr>
              <a:xfrm>
                <a:off x="7624999" y="1895516"/>
                <a:ext cx="533980" cy="3657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2" name="Ink 31">
                <a:extLst>
                  <a:ext uri="{FF2B5EF4-FFF2-40B4-BE49-F238E27FC236}">
                    <a16:creationId xmlns:a16="http://schemas.microsoft.com/office/drawing/2014/main" id="{AE75BC01-FD4C-5957-EA38-E9C46E6ABC6F}"/>
                  </a:ext>
                </a:extLst>
              </p14:cNvPr>
              <p14:cNvContentPartPr/>
              <p14:nvPr/>
            </p14:nvContentPartPr>
            <p14:xfrm>
              <a:off x="7721917" y="3856196"/>
              <a:ext cx="515984" cy="9143"/>
            </p14:xfrm>
          </p:contentPart>
        </mc:Choice>
        <mc:Fallback xmlns="">
          <p:pic>
            <p:nvPicPr>
              <p:cNvPr id="32" name="Ink 31">
                <a:extLst>
                  <a:ext uri="{FF2B5EF4-FFF2-40B4-BE49-F238E27FC236}">
                    <a16:creationId xmlns:a16="http://schemas.microsoft.com/office/drawing/2014/main" id="{AE75BC01-FD4C-5957-EA38-E9C46E6ABC6F}"/>
                  </a:ext>
                </a:extLst>
              </p:cNvPr>
              <p:cNvPicPr/>
              <p:nvPr/>
            </p:nvPicPr>
            <p:blipFill>
              <a:blip r:embed="rId20"/>
              <a:stretch>
                <a:fillRect/>
              </a:stretch>
            </p:blipFill>
            <p:spPr>
              <a:xfrm>
                <a:off x="7685935" y="3715534"/>
                <a:ext cx="587588" cy="28976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3" name="Ink 32">
                <a:extLst>
                  <a:ext uri="{FF2B5EF4-FFF2-40B4-BE49-F238E27FC236}">
                    <a16:creationId xmlns:a16="http://schemas.microsoft.com/office/drawing/2014/main" id="{3E4D2FB2-6A2A-37F5-76B4-41BFDEA03A02}"/>
                  </a:ext>
                </a:extLst>
              </p14:cNvPr>
              <p14:cNvContentPartPr/>
              <p14:nvPr/>
            </p14:nvContentPartPr>
            <p14:xfrm>
              <a:off x="7772717" y="3927316"/>
              <a:ext cx="429601" cy="14191"/>
            </p14:xfrm>
          </p:contentPart>
        </mc:Choice>
        <mc:Fallback xmlns="">
          <p:pic>
            <p:nvPicPr>
              <p:cNvPr id="33" name="Ink 32">
                <a:extLst>
                  <a:ext uri="{FF2B5EF4-FFF2-40B4-BE49-F238E27FC236}">
                    <a16:creationId xmlns:a16="http://schemas.microsoft.com/office/drawing/2014/main" id="{3E4D2FB2-6A2A-37F5-76B4-41BFDEA03A02}"/>
                  </a:ext>
                </a:extLst>
              </p:cNvPr>
              <p:cNvPicPr/>
              <p:nvPr/>
            </p:nvPicPr>
            <p:blipFill>
              <a:blip r:embed="rId22"/>
              <a:stretch>
                <a:fillRect/>
              </a:stretch>
            </p:blipFill>
            <p:spPr>
              <a:xfrm>
                <a:off x="7736737" y="3858092"/>
                <a:ext cx="501201" cy="152294"/>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4" name="Ink 33">
                <a:extLst>
                  <a:ext uri="{FF2B5EF4-FFF2-40B4-BE49-F238E27FC236}">
                    <a16:creationId xmlns:a16="http://schemas.microsoft.com/office/drawing/2014/main" id="{3A0D816C-5F14-04C9-77F4-51A2C984DBB6}"/>
                  </a:ext>
                </a:extLst>
              </p14:cNvPr>
              <p14:cNvContentPartPr/>
              <p14:nvPr/>
            </p14:nvContentPartPr>
            <p14:xfrm>
              <a:off x="7772717" y="4140234"/>
              <a:ext cx="284781" cy="10601"/>
            </p14:xfrm>
          </p:contentPart>
        </mc:Choice>
        <mc:Fallback xmlns="">
          <p:pic>
            <p:nvPicPr>
              <p:cNvPr id="34" name="Ink 33">
                <a:extLst>
                  <a:ext uri="{FF2B5EF4-FFF2-40B4-BE49-F238E27FC236}">
                    <a16:creationId xmlns:a16="http://schemas.microsoft.com/office/drawing/2014/main" id="{3A0D816C-5F14-04C9-77F4-51A2C984DBB6}"/>
                  </a:ext>
                </a:extLst>
              </p:cNvPr>
              <p:cNvPicPr/>
              <p:nvPr/>
            </p:nvPicPr>
            <p:blipFill>
              <a:blip r:embed="rId24"/>
              <a:stretch>
                <a:fillRect/>
              </a:stretch>
            </p:blipFill>
            <p:spPr>
              <a:xfrm>
                <a:off x="7736760" y="4071840"/>
                <a:ext cx="356336" cy="147046"/>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5" name="Ink 34">
                <a:extLst>
                  <a:ext uri="{FF2B5EF4-FFF2-40B4-BE49-F238E27FC236}">
                    <a16:creationId xmlns:a16="http://schemas.microsoft.com/office/drawing/2014/main" id="{555DE90A-EBBE-A2C7-1793-94651D54AB4E}"/>
                  </a:ext>
                </a:extLst>
              </p14:cNvPr>
              <p14:cNvContentPartPr/>
              <p14:nvPr/>
            </p14:nvContentPartPr>
            <p14:xfrm>
              <a:off x="7782877" y="4831556"/>
              <a:ext cx="242705" cy="9143"/>
            </p14:xfrm>
          </p:contentPart>
        </mc:Choice>
        <mc:Fallback xmlns="">
          <p:pic>
            <p:nvPicPr>
              <p:cNvPr id="35" name="Ink 34">
                <a:extLst>
                  <a:ext uri="{FF2B5EF4-FFF2-40B4-BE49-F238E27FC236}">
                    <a16:creationId xmlns:a16="http://schemas.microsoft.com/office/drawing/2014/main" id="{555DE90A-EBBE-A2C7-1793-94651D54AB4E}"/>
                  </a:ext>
                </a:extLst>
              </p:cNvPr>
              <p:cNvPicPr/>
              <p:nvPr/>
            </p:nvPicPr>
            <p:blipFill>
              <a:blip r:embed="rId26"/>
              <a:stretch>
                <a:fillRect/>
              </a:stretch>
            </p:blipFill>
            <p:spPr>
              <a:xfrm>
                <a:off x="7746921" y="3002956"/>
                <a:ext cx="314258" cy="3657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6" name="Ink 35">
                <a:extLst>
                  <a:ext uri="{FF2B5EF4-FFF2-40B4-BE49-F238E27FC236}">
                    <a16:creationId xmlns:a16="http://schemas.microsoft.com/office/drawing/2014/main" id="{47D587D3-1467-F2A5-E968-D6D8C22D8594}"/>
                  </a:ext>
                </a:extLst>
              </p14:cNvPr>
              <p14:cNvContentPartPr/>
              <p14:nvPr/>
            </p14:nvContentPartPr>
            <p14:xfrm>
              <a:off x="7721917" y="5805900"/>
              <a:ext cx="227323" cy="31495"/>
            </p14:xfrm>
          </p:contentPart>
        </mc:Choice>
        <mc:Fallback xmlns="">
          <p:pic>
            <p:nvPicPr>
              <p:cNvPr id="36" name="Ink 35">
                <a:extLst>
                  <a:ext uri="{FF2B5EF4-FFF2-40B4-BE49-F238E27FC236}">
                    <a16:creationId xmlns:a16="http://schemas.microsoft.com/office/drawing/2014/main" id="{47D587D3-1467-F2A5-E968-D6D8C22D8594}"/>
                  </a:ext>
                </a:extLst>
              </p:cNvPr>
              <p:cNvPicPr/>
              <p:nvPr/>
            </p:nvPicPr>
            <p:blipFill>
              <a:blip r:embed="rId28"/>
              <a:stretch>
                <a:fillRect/>
              </a:stretch>
            </p:blipFill>
            <p:spPr>
              <a:xfrm>
                <a:off x="7685948" y="5734320"/>
                <a:ext cx="298901" cy="174296"/>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7" name="Ink 36">
                <a:extLst>
                  <a:ext uri="{FF2B5EF4-FFF2-40B4-BE49-F238E27FC236}">
                    <a16:creationId xmlns:a16="http://schemas.microsoft.com/office/drawing/2014/main" id="{B3AA9BE8-E9E0-F495-ED1F-5E17C44CFB19}"/>
                  </a:ext>
                </a:extLst>
              </p14:cNvPr>
              <p14:cNvContentPartPr/>
              <p14:nvPr/>
            </p14:nvContentPartPr>
            <p14:xfrm>
              <a:off x="6329997" y="5918677"/>
              <a:ext cx="906925" cy="92354"/>
            </p14:xfrm>
          </p:contentPart>
        </mc:Choice>
        <mc:Fallback xmlns="">
          <p:pic>
            <p:nvPicPr>
              <p:cNvPr id="37" name="Ink 36">
                <a:extLst>
                  <a:ext uri="{FF2B5EF4-FFF2-40B4-BE49-F238E27FC236}">
                    <a16:creationId xmlns:a16="http://schemas.microsoft.com/office/drawing/2014/main" id="{B3AA9BE8-E9E0-F495-ED1F-5E17C44CFB19}"/>
                  </a:ext>
                </a:extLst>
              </p:cNvPr>
              <p:cNvPicPr/>
              <p:nvPr/>
            </p:nvPicPr>
            <p:blipFill>
              <a:blip r:embed="rId30"/>
              <a:stretch>
                <a:fillRect/>
              </a:stretch>
            </p:blipFill>
            <p:spPr>
              <a:xfrm>
                <a:off x="6294008" y="5847085"/>
                <a:ext cx="978543" cy="235181"/>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8" name="Ink 37">
                <a:extLst>
                  <a:ext uri="{FF2B5EF4-FFF2-40B4-BE49-F238E27FC236}">
                    <a16:creationId xmlns:a16="http://schemas.microsoft.com/office/drawing/2014/main" id="{3CF062A6-B4D9-6EBA-B4B4-30CCBEDC99A9}"/>
                  </a:ext>
                </a:extLst>
              </p14:cNvPr>
              <p14:cNvContentPartPr/>
              <p14:nvPr/>
            </p14:nvContentPartPr>
            <p14:xfrm>
              <a:off x="4237038" y="6020220"/>
              <a:ext cx="1055934" cy="40695"/>
            </p14:xfrm>
          </p:contentPart>
        </mc:Choice>
        <mc:Fallback xmlns="">
          <p:pic>
            <p:nvPicPr>
              <p:cNvPr id="38" name="Ink 37">
                <a:extLst>
                  <a:ext uri="{FF2B5EF4-FFF2-40B4-BE49-F238E27FC236}">
                    <a16:creationId xmlns:a16="http://schemas.microsoft.com/office/drawing/2014/main" id="{3CF062A6-B4D9-6EBA-B4B4-30CCBEDC99A9}"/>
                  </a:ext>
                </a:extLst>
              </p:cNvPr>
              <p:cNvPicPr/>
              <p:nvPr/>
            </p:nvPicPr>
            <p:blipFill>
              <a:blip r:embed="rId32"/>
              <a:stretch>
                <a:fillRect/>
              </a:stretch>
            </p:blipFill>
            <p:spPr>
              <a:xfrm>
                <a:off x="4201048" y="5948825"/>
                <a:ext cx="1127553" cy="183128"/>
              </a:xfrm>
              <a:prstGeom prst="rect">
                <a:avLst/>
              </a:prstGeom>
            </p:spPr>
          </p:pic>
        </mc:Fallback>
      </mc:AlternateContent>
      <p:sp>
        <p:nvSpPr>
          <p:cNvPr id="39" name="TextBox 38">
            <a:extLst>
              <a:ext uri="{FF2B5EF4-FFF2-40B4-BE49-F238E27FC236}">
                <a16:creationId xmlns:a16="http://schemas.microsoft.com/office/drawing/2014/main" id="{7739EF82-72DC-252F-F071-23B63E34555B}"/>
              </a:ext>
            </a:extLst>
          </p:cNvPr>
          <p:cNvSpPr txBox="1"/>
          <p:nvPr/>
        </p:nvSpPr>
        <p:spPr>
          <a:xfrm>
            <a:off x="4172711" y="6308343"/>
            <a:ext cx="1229360" cy="271770"/>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t>Insured to sign </a:t>
            </a:r>
          </a:p>
        </p:txBody>
      </p:sp>
      <p:sp>
        <p:nvSpPr>
          <p:cNvPr id="40" name="TextBox 39">
            <a:extLst>
              <a:ext uri="{FF2B5EF4-FFF2-40B4-BE49-F238E27FC236}">
                <a16:creationId xmlns:a16="http://schemas.microsoft.com/office/drawing/2014/main" id="{B68D2B0D-336A-5406-D0BC-F0FC3C7A6F45}"/>
              </a:ext>
            </a:extLst>
          </p:cNvPr>
          <p:cNvSpPr txBox="1"/>
          <p:nvPr/>
        </p:nvSpPr>
        <p:spPr>
          <a:xfrm>
            <a:off x="6409943" y="6256527"/>
            <a:ext cx="1483360" cy="276999"/>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Agent's signature</a:t>
            </a:r>
          </a:p>
        </p:txBody>
      </p:sp>
    </p:spTree>
    <p:extLst>
      <p:ext uri="{BB962C8B-B14F-4D97-AF65-F5344CB8AC3E}">
        <p14:creationId xmlns:p14="http://schemas.microsoft.com/office/powerpoint/2010/main" val="293358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A39AD9-4ABE-8115-0E5A-9C495F4BF6C2}"/>
              </a:ext>
            </a:extLst>
          </p:cNvPr>
          <p:cNvSpPr>
            <a:spLocks noGrp="1"/>
          </p:cNvSpPr>
          <p:nvPr>
            <p:ph type="body" idx="1"/>
          </p:nvPr>
        </p:nvSpPr>
        <p:spPr>
          <a:xfrm>
            <a:off x="470851" y="723541"/>
            <a:ext cx="10871201" cy="5645760"/>
          </a:xfrm>
        </p:spPr>
        <p:style>
          <a:lnRef idx="1">
            <a:schemeClr val="accent2"/>
          </a:lnRef>
          <a:fillRef idx="2">
            <a:schemeClr val="accent2"/>
          </a:fillRef>
          <a:effectRef idx="1">
            <a:schemeClr val="accent2"/>
          </a:effectRef>
          <a:fontRef idx="minor">
            <a:schemeClr val="dk1"/>
          </a:fontRef>
        </p:style>
        <p:txBody>
          <a:bodyPr>
            <a:normAutofit/>
          </a:bodyPr>
          <a:lstStyle/>
          <a:p>
            <a:pPr algn="l"/>
            <a:r>
              <a:rPr lang="en-US" sz="1600" dirty="0">
                <a:solidFill>
                  <a:schemeClr val="bg1"/>
                </a:solidFill>
                <a:effectLst>
                  <a:glow rad="38100">
                    <a:prstClr val="black">
                      <a:lumMod val="50000"/>
                      <a:lumOff val="50000"/>
                      <a:alpha val="20000"/>
                    </a:prstClr>
                  </a:glow>
                  <a:outerShdw blurRad="44450" dist="12700" dir="13860000" algn="tl" rotWithShape="0">
                    <a:srgbClr val="000000">
                      <a:alpha val="20000"/>
                    </a:srgbClr>
                  </a:outerShdw>
                </a:effectLst>
                <a:latin typeface="Corbel"/>
              </a:rPr>
              <a:t>1. To UW policy there is no need to print application</a:t>
            </a:r>
            <a:endParaRPr lang="en-US" sz="1600" dirty="0">
              <a:solidFill>
                <a:schemeClr val="bg1"/>
              </a:solidFill>
              <a:effectLst>
                <a:glow rad="38100">
                  <a:prstClr val="black">
                    <a:lumMod val="50000"/>
                    <a:lumOff val="50000"/>
                    <a:alpha val="20000"/>
                  </a:prstClr>
                </a:glow>
                <a:outerShdw blurRad="44450" dist="12700" dir="13860000" algn="tl" rotWithShape="0">
                  <a:srgbClr val="000000">
                    <a:alpha val="20000"/>
                  </a:srgbClr>
                </a:outerShdw>
              </a:effectLst>
            </a:endParaRPr>
          </a:p>
          <a:p>
            <a:pPr algn="l">
              <a:buClr>
                <a:srgbClr val="FFFFFF"/>
              </a:buClr>
            </a:pPr>
            <a:r>
              <a:rPr lang="en-US" sz="1600" dirty="0">
                <a:solidFill>
                  <a:schemeClr val="bg1"/>
                </a:solidFill>
                <a:effectLst>
                  <a:glow rad="38100">
                    <a:prstClr val="black">
                      <a:lumMod val="50000"/>
                      <a:lumOff val="50000"/>
                      <a:alpha val="20000"/>
                    </a:prstClr>
                  </a:glow>
                  <a:outerShdw blurRad="44450" dist="12700" dir="13860000" algn="tl" rotWithShape="0">
                    <a:srgbClr val="000000">
                      <a:alpha val="20000"/>
                    </a:srgbClr>
                  </a:outerShdw>
                </a:effectLst>
                <a:latin typeface="Corbel"/>
              </a:rPr>
              <a:t>2. Log info general information In </a:t>
            </a:r>
            <a:r>
              <a:rPr lang="en-US" sz="1600" dirty="0" err="1">
                <a:solidFill>
                  <a:schemeClr val="bg1"/>
                </a:solidFill>
                <a:effectLst>
                  <a:glow rad="38100">
                    <a:prstClr val="black">
                      <a:lumMod val="50000"/>
                      <a:lumOff val="50000"/>
                      <a:alpha val="20000"/>
                    </a:prstClr>
                  </a:glow>
                  <a:outerShdw blurRad="44450" dist="12700" dir="13860000" algn="tl" rotWithShape="0">
                    <a:srgbClr val="000000">
                      <a:alpha val="20000"/>
                    </a:srgbClr>
                  </a:outerShdw>
                </a:effectLst>
                <a:latin typeface="Corbel"/>
              </a:rPr>
              <a:t>loopitas</a:t>
            </a:r>
            <a:r>
              <a:rPr lang="en-US" sz="1600" dirty="0">
                <a:solidFill>
                  <a:schemeClr val="bg1"/>
                </a:solidFill>
                <a:effectLst>
                  <a:glow rad="38100">
                    <a:prstClr val="black">
                      <a:lumMod val="50000"/>
                      <a:lumOff val="50000"/>
                      <a:alpha val="20000"/>
                    </a:prstClr>
                  </a:glow>
                  <a:outerShdw blurRad="44450" dist="12700" dir="13860000" algn="tl" rotWithShape="0">
                    <a:srgbClr val="000000">
                      <a:alpha val="20000"/>
                    </a:srgbClr>
                  </a:outerShdw>
                </a:effectLst>
                <a:latin typeface="Corbel"/>
              </a:rPr>
              <a:t> - if policy was a split that means that office agent and commercial agent process the policy together</a:t>
            </a:r>
          </a:p>
          <a:p>
            <a:pPr algn="l">
              <a:buClr>
                <a:srgbClr val="FFFFFF"/>
              </a:buClr>
            </a:pPr>
            <a:r>
              <a:rPr lang="en-US" sz="1600" dirty="0">
                <a:solidFill>
                  <a:schemeClr val="bg1"/>
                </a:solidFill>
                <a:effectLst>
                  <a:glow rad="38100">
                    <a:prstClr val="black">
                      <a:lumMod val="50000"/>
                      <a:lumOff val="50000"/>
                      <a:alpha val="20000"/>
                    </a:prstClr>
                  </a:glow>
                  <a:outerShdw blurRad="44450" dist="12700" dir="13860000" algn="tl" rotWithShape="0">
                    <a:srgbClr val="000000">
                      <a:alpha val="20000"/>
                    </a:srgbClr>
                  </a:outerShdw>
                </a:effectLst>
                <a:latin typeface="Corbel"/>
              </a:rPr>
              <a:t>3. Open attached documents (signed policy &amp; supporting documents) &amp; also log in into national gen open policy</a:t>
            </a:r>
          </a:p>
          <a:p>
            <a:pPr algn="l">
              <a:buClr>
                <a:srgbClr val="FFFFFF"/>
              </a:buClr>
            </a:pPr>
            <a:r>
              <a:rPr lang="en-US" sz="1600" dirty="0">
                <a:solidFill>
                  <a:schemeClr val="bg1"/>
                </a:solidFill>
                <a:effectLst>
                  <a:glow rad="38100">
                    <a:prstClr val="black">
                      <a:lumMod val="50000"/>
                      <a:lumOff val="50000"/>
                      <a:alpha val="20000"/>
                    </a:prstClr>
                  </a:glow>
                  <a:outerShdw blurRad="44450" dist="12700" dir="13860000" algn="tl" rotWithShape="0">
                    <a:srgbClr val="000000">
                      <a:alpha val="20000"/>
                    </a:srgbClr>
                  </a:outerShdw>
                </a:effectLst>
                <a:latin typeface="Corbel"/>
              </a:rPr>
              <a:t>4. Check that application and internals reflect the same thing that we have online</a:t>
            </a:r>
          </a:p>
          <a:p>
            <a:pPr algn="l">
              <a:buClr>
                <a:srgbClr val="FFFFFF"/>
              </a:buClr>
            </a:pPr>
            <a:r>
              <a:rPr lang="en-US" sz="1600" dirty="0">
                <a:solidFill>
                  <a:schemeClr val="bg1"/>
                </a:solidFill>
                <a:effectLst>
                  <a:glow rad="38100">
                    <a:prstClr val="black">
                      <a:lumMod val="50000"/>
                      <a:lumOff val="50000"/>
                      <a:alpha val="20000"/>
                    </a:prstClr>
                  </a:glow>
                  <a:outerShdw blurRad="44450" dist="12700" dir="13860000" algn="tl" rotWithShape="0">
                    <a:srgbClr val="000000">
                      <a:alpha val="20000"/>
                    </a:srgbClr>
                  </a:outerShdw>
                </a:effectLst>
                <a:latin typeface="Corbel"/>
              </a:rPr>
              <a:t>5. Nothing must be corrected or missing then</a:t>
            </a:r>
            <a:endParaRPr lang="en-US" sz="1600" b="1" dirty="0">
              <a:solidFill>
                <a:schemeClr val="bg1"/>
              </a:solidFill>
              <a:effectLst>
                <a:glow rad="38100">
                  <a:prstClr val="black">
                    <a:lumMod val="50000"/>
                    <a:lumOff val="50000"/>
                    <a:alpha val="20000"/>
                  </a:prstClr>
                </a:glow>
                <a:outerShdw blurRad="44450" dist="12700" dir="13860000" algn="tl" rotWithShape="0">
                  <a:srgbClr val="000000">
                    <a:alpha val="20000"/>
                  </a:srgbClr>
                </a:outerShdw>
              </a:effectLst>
              <a:latin typeface="Corbel"/>
            </a:endParaRPr>
          </a:p>
          <a:p>
            <a:pPr algn="l">
              <a:buClr>
                <a:srgbClr val="FFFFFF"/>
              </a:buClr>
            </a:pPr>
            <a:r>
              <a:rPr lang="en-US" sz="1600" dirty="0">
                <a:solidFill>
                  <a:schemeClr val="bg1"/>
                </a:solidFill>
                <a:effectLst>
                  <a:glow rad="38100">
                    <a:prstClr val="black">
                      <a:lumMod val="50000"/>
                      <a:lumOff val="50000"/>
                      <a:alpha val="20000"/>
                    </a:prstClr>
                  </a:glow>
                  <a:outerShdw blurRad="44450" dist="12700" dir="13860000" algn="tl" rotWithShape="0">
                    <a:srgbClr val="000000">
                      <a:alpha val="20000"/>
                    </a:srgbClr>
                  </a:outerShdw>
                </a:effectLst>
                <a:latin typeface="Corbel"/>
              </a:rPr>
              <a:t>6. If something needs to be corrected, log in as suspense in </a:t>
            </a:r>
            <a:r>
              <a:rPr lang="en-US" sz="1600" err="1">
                <a:solidFill>
                  <a:schemeClr val="bg1"/>
                </a:solidFill>
                <a:effectLst>
                  <a:glow rad="38100">
                    <a:prstClr val="black">
                      <a:lumMod val="50000"/>
                      <a:lumOff val="50000"/>
                      <a:alpha val="20000"/>
                    </a:prstClr>
                  </a:glow>
                  <a:outerShdw blurRad="44450" dist="12700" dir="13860000" algn="tl" rotWithShape="0">
                    <a:srgbClr val="000000">
                      <a:alpha val="20000"/>
                    </a:srgbClr>
                  </a:outerShdw>
                </a:effectLst>
                <a:latin typeface="Corbel"/>
              </a:rPr>
              <a:t>loopitas</a:t>
            </a:r>
            <a:r>
              <a:rPr lang="en-US" sz="1600" dirty="0">
                <a:solidFill>
                  <a:schemeClr val="bg1"/>
                </a:solidFill>
                <a:effectLst>
                  <a:glow rad="38100">
                    <a:prstClr val="black">
                      <a:lumMod val="50000"/>
                      <a:lumOff val="50000"/>
                      <a:alpha val="20000"/>
                    </a:prstClr>
                  </a:glow>
                  <a:outerShdw blurRad="44450" dist="12700" dir="13860000" algn="tl" rotWithShape="0">
                    <a:srgbClr val="000000">
                      <a:alpha val="20000"/>
                    </a:srgbClr>
                  </a:outerShdw>
                </a:effectLst>
                <a:latin typeface="Corbel"/>
              </a:rPr>
              <a:t>, email agent and manager and log it as </a:t>
            </a:r>
            <a:r>
              <a:rPr lang="en-US" sz="1600" b="1" dirty="0">
                <a:solidFill>
                  <a:schemeClr val="bg1"/>
                </a:solidFill>
                <a:effectLst>
                  <a:glow rad="38100">
                    <a:prstClr val="black">
                      <a:lumMod val="50000"/>
                      <a:lumOff val="50000"/>
                      <a:alpha val="20000"/>
                    </a:prstClr>
                  </a:glow>
                  <a:outerShdw blurRad="44450" dist="12700" dir="13860000" algn="tl" rotWithShape="0">
                    <a:srgbClr val="000000">
                      <a:alpha val="20000"/>
                    </a:srgbClr>
                  </a:outerShdw>
                </a:effectLst>
                <a:latin typeface="Corbel"/>
              </a:rPr>
              <a:t>suspense </a:t>
            </a:r>
            <a:r>
              <a:rPr lang="en-US" sz="1600" dirty="0">
                <a:solidFill>
                  <a:schemeClr val="bg1"/>
                </a:solidFill>
                <a:effectLst>
                  <a:glow rad="38100">
                    <a:prstClr val="black">
                      <a:lumMod val="50000"/>
                      <a:lumOff val="50000"/>
                      <a:alpha val="20000"/>
                    </a:prstClr>
                  </a:glow>
                  <a:outerShdw blurRad="44450" dist="12700" dir="13860000" algn="tl" rotWithShape="0">
                    <a:srgbClr val="000000">
                      <a:alpha val="20000"/>
                    </a:srgbClr>
                  </a:outerShdw>
                </a:effectLst>
                <a:latin typeface="Corbel"/>
              </a:rPr>
              <a:t>(Slide 5)</a:t>
            </a:r>
          </a:p>
          <a:p>
            <a:pPr algn="l"/>
            <a:r>
              <a:rPr lang="en-US" sz="1600" dirty="0">
                <a:solidFill>
                  <a:schemeClr val="bg1"/>
                </a:solidFill>
                <a:effectLst>
                  <a:glow rad="38100">
                    <a:prstClr val="black">
                      <a:lumMod val="50000"/>
                      <a:lumOff val="50000"/>
                      <a:alpha val="20000"/>
                    </a:prstClr>
                  </a:glow>
                  <a:outerShdw blurRad="44450" dist="12700" dir="13860000" algn="tl" rotWithShape="0">
                    <a:srgbClr val="000000">
                      <a:alpha val="20000"/>
                    </a:srgbClr>
                  </a:outerShdw>
                </a:effectLst>
                <a:latin typeface="Corbel"/>
              </a:rPr>
              <a:t>7. lasty, log by saying that UW has been process (slide 24)</a:t>
            </a:r>
          </a:p>
          <a:p>
            <a:pPr algn="l"/>
            <a:r>
              <a:rPr lang="en-US" sz="1400" dirty="0">
                <a:solidFill>
                  <a:schemeClr val="bg1"/>
                </a:solidFill>
                <a:effectLst>
                  <a:glow rad="38100">
                    <a:prstClr val="black">
                      <a:lumMod val="50000"/>
                      <a:lumOff val="50000"/>
                      <a:alpha val="20000"/>
                    </a:prstClr>
                  </a:glow>
                  <a:outerShdw blurRad="44450" dist="12700" dir="13860000" algn="tl" rotWithShape="0">
                    <a:srgbClr val="000000">
                      <a:alpha val="20000"/>
                    </a:srgbClr>
                  </a:outerShdw>
                </a:effectLst>
                <a:latin typeface="Corbel"/>
              </a:rPr>
              <a:t>        </a:t>
            </a:r>
          </a:p>
          <a:p>
            <a:pPr algn="l"/>
            <a:r>
              <a:rPr lang="en-US" sz="1600" dirty="0">
                <a:solidFill>
                  <a:schemeClr val="bg1"/>
                </a:solidFill>
                <a:effectLst>
                  <a:glow rad="38100">
                    <a:prstClr val="black">
                      <a:lumMod val="50000"/>
                      <a:lumOff val="50000"/>
                      <a:alpha val="20000"/>
                    </a:prstClr>
                  </a:glow>
                  <a:outerShdw blurRad="44450" dist="12700" dir="13860000" algn="tl" rotWithShape="0">
                    <a:srgbClr val="000000">
                      <a:alpha val="20000"/>
                    </a:srgbClr>
                  </a:outerShdw>
                </a:effectLst>
                <a:latin typeface="Corbel"/>
              </a:rPr>
              <a:t>Since Commercial at point of sale submits application, there is to need to upload application, unless specified by company check slide 8. </a:t>
            </a:r>
          </a:p>
          <a:p>
            <a:pPr algn="l"/>
            <a:endParaRPr lang="en-US" sz="1600" dirty="0">
              <a:solidFill>
                <a:schemeClr val="bg1"/>
              </a:solidFill>
              <a:effectLst>
                <a:glow rad="38100">
                  <a:prstClr val="black">
                    <a:lumMod val="50000"/>
                    <a:lumOff val="50000"/>
                    <a:alpha val="20000"/>
                  </a:prstClr>
                </a:glow>
                <a:outerShdw blurRad="44450" dist="12700" dir="13860000" algn="tl" rotWithShape="0">
                  <a:srgbClr val="000000">
                    <a:alpha val="20000"/>
                  </a:srgbClr>
                </a:outerShdw>
              </a:effectLst>
              <a:latin typeface="Corbel"/>
            </a:endParaRPr>
          </a:p>
          <a:p>
            <a:pPr algn="l"/>
            <a:r>
              <a:rPr lang="en-US" sz="1600" dirty="0">
                <a:solidFill>
                  <a:schemeClr val="bg1"/>
                </a:solidFill>
                <a:effectLst>
                  <a:glow rad="38100">
                    <a:prstClr val="black">
                      <a:lumMod val="50000"/>
                      <a:lumOff val="50000"/>
                      <a:alpha val="20000"/>
                    </a:prstClr>
                  </a:glow>
                  <a:outerShdw blurRad="44450" dist="12700" dir="13860000" algn="tl" rotWithShape="0">
                    <a:srgbClr val="000000">
                      <a:alpha val="20000"/>
                    </a:srgbClr>
                  </a:outerShdw>
                </a:effectLst>
                <a:latin typeface="Corbel"/>
              </a:rPr>
              <a:t>(And your done with process)</a:t>
            </a:r>
          </a:p>
          <a:p>
            <a:pPr algn="l"/>
            <a:endParaRPr lang="en-US" sz="1600" dirty="0">
              <a:solidFill>
                <a:schemeClr val="bg1"/>
              </a:solidFill>
              <a:effectLst>
                <a:glow rad="38100">
                  <a:prstClr val="black">
                    <a:lumMod val="50000"/>
                    <a:lumOff val="50000"/>
                    <a:alpha val="20000"/>
                  </a:prstClr>
                </a:glow>
                <a:outerShdw blurRad="44450" dist="12700" dir="13860000" algn="tl" rotWithShape="0">
                  <a:srgbClr val="000000">
                    <a:alpha val="20000"/>
                  </a:srgbClr>
                </a:outerShdw>
              </a:effectLst>
              <a:latin typeface="Corbel"/>
            </a:endParaRPr>
          </a:p>
          <a:p>
            <a:pPr algn="l"/>
            <a:endParaRPr lang="en-US" sz="1600" dirty="0">
              <a:solidFill>
                <a:schemeClr val="bg1"/>
              </a:solidFill>
              <a:effectLst>
                <a:glow rad="38100">
                  <a:prstClr val="black">
                    <a:lumMod val="50000"/>
                    <a:lumOff val="50000"/>
                    <a:alpha val="20000"/>
                  </a:prstClr>
                </a:glow>
                <a:outerShdw blurRad="44450" dist="12700" dir="13860000" algn="tl" rotWithShape="0">
                  <a:srgbClr val="000000">
                    <a:alpha val="20000"/>
                  </a:srgbClr>
                </a:outerShdw>
              </a:effectLst>
              <a:latin typeface="Corbel"/>
            </a:endParaRPr>
          </a:p>
          <a:p>
            <a:pPr algn="l">
              <a:buClr>
                <a:prstClr val="white"/>
              </a:buClr>
            </a:pPr>
            <a:endParaRPr lang="en-US" sz="1400" dirty="0">
              <a:solidFill>
                <a:srgbClr val="000000"/>
              </a:solidFill>
              <a:effectLst>
                <a:glow rad="38100">
                  <a:prstClr val="black">
                    <a:lumMod val="50000"/>
                    <a:lumOff val="50000"/>
                    <a:alpha val="20000"/>
                  </a:prstClr>
                </a:glow>
                <a:outerShdw blurRad="44450" dist="12700" dir="13860000" algn="tl" rotWithShape="0">
                  <a:srgbClr val="000000">
                    <a:alpha val="20000"/>
                  </a:srgbClr>
                </a:outerShdw>
              </a:effectLst>
              <a:latin typeface="Corbel"/>
            </a:endParaRPr>
          </a:p>
          <a:p>
            <a:pPr algn="l">
              <a:buClr>
                <a:prstClr val="white"/>
              </a:buClr>
            </a:pPr>
            <a:endParaRPr lang="en-US" sz="1400" dirty="0">
              <a:solidFill>
                <a:srgbClr val="000000"/>
              </a:solidFill>
              <a:effectLst>
                <a:glow rad="38100">
                  <a:prstClr val="black">
                    <a:lumMod val="50000"/>
                    <a:lumOff val="50000"/>
                    <a:alpha val="20000"/>
                  </a:prstClr>
                </a:glow>
                <a:outerShdw blurRad="44450" dist="12700" dir="13860000" algn="tl" rotWithShape="0">
                  <a:srgbClr val="000000">
                    <a:alpha val="20000"/>
                  </a:srgbClr>
                </a:outerShdw>
              </a:effectLst>
              <a:latin typeface="Corbel"/>
            </a:endParaRPr>
          </a:p>
          <a:p>
            <a:pPr marL="228600" indent="-228600" algn="l">
              <a:buClr>
                <a:srgbClr val="FFFFFF"/>
              </a:buClr>
              <a:buAutoNum type="arabicPeriod"/>
            </a:pPr>
            <a:endParaRPr lang="en-US" sz="1400" dirty="0">
              <a:solidFill>
                <a:srgbClr val="000000"/>
              </a:solidFill>
              <a:effectLst>
                <a:glow rad="38100">
                  <a:prstClr val="black">
                    <a:lumMod val="50000"/>
                    <a:lumOff val="50000"/>
                    <a:alpha val="20000"/>
                  </a:prstClr>
                </a:glow>
                <a:outerShdw blurRad="44450" dist="12700" dir="13860000" algn="tl" rotWithShape="0">
                  <a:srgbClr val="000000">
                    <a:alpha val="20000"/>
                  </a:srgbClr>
                </a:outerShdw>
              </a:effectLst>
              <a:latin typeface="Corbel"/>
            </a:endParaRPr>
          </a:p>
          <a:p>
            <a:pPr marL="228600" indent="-228600" algn="l">
              <a:buClr>
                <a:srgbClr val="FFFFFF"/>
              </a:buClr>
              <a:buAutoNum type="arabicPeriod"/>
            </a:pPr>
            <a:endParaRPr lang="en-US" sz="1400" dirty="0">
              <a:solidFill>
                <a:srgbClr val="000000"/>
              </a:solidFill>
              <a:effectLst>
                <a:glow rad="38100">
                  <a:prstClr val="black">
                    <a:lumMod val="50000"/>
                    <a:lumOff val="50000"/>
                    <a:alpha val="20000"/>
                  </a:prstClr>
                </a:glow>
                <a:outerShdw blurRad="44450" dist="12700" dir="13860000" algn="tl" rotWithShape="0">
                  <a:srgbClr val="000000">
                    <a:alpha val="20000"/>
                  </a:srgbClr>
                </a:outerShdw>
              </a:effectLst>
              <a:latin typeface="Corbel"/>
            </a:endParaRPr>
          </a:p>
          <a:p>
            <a:pPr marL="228600" indent="-228600" algn="l">
              <a:buClr>
                <a:srgbClr val="FFFFFF"/>
              </a:buClr>
              <a:buAutoNum type="arabicPeriod"/>
            </a:pPr>
            <a:endParaRPr lang="en-US" sz="1400" dirty="0">
              <a:solidFill>
                <a:srgbClr val="000000"/>
              </a:solidFill>
              <a:effectLst>
                <a:glow rad="38100">
                  <a:prstClr val="black">
                    <a:lumMod val="50000"/>
                    <a:lumOff val="50000"/>
                    <a:alpha val="20000"/>
                  </a:prstClr>
                </a:glow>
                <a:outerShdw blurRad="44450" dist="12700" dir="13860000" algn="tl" rotWithShape="0">
                  <a:srgbClr val="000000">
                    <a:alpha val="20000"/>
                  </a:srgbClr>
                </a:outerShdw>
              </a:effectLst>
              <a:latin typeface="Corbel"/>
            </a:endParaRPr>
          </a:p>
          <a:p>
            <a:pPr marL="228600" indent="-228600" algn="l">
              <a:buClr>
                <a:srgbClr val="FFFFFF"/>
              </a:buClr>
              <a:buAutoNum type="arabicPeriod"/>
            </a:pPr>
            <a:endParaRPr lang="en-US" sz="1200" dirty="0">
              <a:effectLst>
                <a:glow rad="38100">
                  <a:prstClr val="black">
                    <a:lumMod val="50000"/>
                    <a:lumOff val="50000"/>
                    <a:alpha val="20000"/>
                  </a:prstClr>
                </a:glow>
                <a:outerShdw blurRad="44450" dist="12700" dir="13860000" algn="tl" rotWithShape="0">
                  <a:srgbClr val="000000">
                    <a:alpha val="20000"/>
                  </a:srgbClr>
                </a:outerShdw>
              </a:effectLst>
            </a:endParaRPr>
          </a:p>
        </p:txBody>
      </p:sp>
      <p:sp>
        <p:nvSpPr>
          <p:cNvPr id="5" name="Title 4">
            <a:extLst>
              <a:ext uri="{FF2B5EF4-FFF2-40B4-BE49-F238E27FC236}">
                <a16:creationId xmlns:a16="http://schemas.microsoft.com/office/drawing/2014/main" id="{2B13810B-49ED-728A-BF6B-4277D9040339}"/>
              </a:ext>
            </a:extLst>
          </p:cNvPr>
          <p:cNvSpPr>
            <a:spLocks noGrp="1"/>
          </p:cNvSpPr>
          <p:nvPr>
            <p:ph type="title"/>
          </p:nvPr>
        </p:nvSpPr>
        <p:spPr>
          <a:xfrm>
            <a:off x="3092133" y="57381"/>
            <a:ext cx="3830320" cy="544240"/>
          </a:xfrm>
        </p:spPr>
        <p:txBody>
          <a:bodyPr>
            <a:normAutofit/>
          </a:bodyPr>
          <a:lstStyle/>
          <a:p>
            <a:r>
              <a:rPr lang="en-US" sz="2000" dirty="0">
                <a:effectLst>
                  <a:glow rad="38100">
                    <a:prstClr val="black">
                      <a:lumMod val="65000"/>
                      <a:lumOff val="35000"/>
                      <a:alpha val="40000"/>
                    </a:prstClr>
                  </a:glow>
                  <a:outerShdw blurRad="28575" dist="38100" dir="14040000" algn="tl" rotWithShape="0">
                    <a:srgbClr val="000000">
                      <a:alpha val="25000"/>
                    </a:srgbClr>
                  </a:outerShdw>
                </a:effectLst>
              </a:rPr>
              <a:t>Steps to UW policy</a:t>
            </a:r>
          </a:p>
        </p:txBody>
      </p:sp>
    </p:spTree>
    <p:extLst>
      <p:ext uri="{BB962C8B-B14F-4D97-AF65-F5344CB8AC3E}">
        <p14:creationId xmlns:p14="http://schemas.microsoft.com/office/powerpoint/2010/main" val="1759844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64A7C-1D75-A6D7-9462-AC2AE938F732}"/>
              </a:ext>
            </a:extLst>
          </p:cNvPr>
          <p:cNvSpPr>
            <a:spLocks noGrp="1"/>
          </p:cNvSpPr>
          <p:nvPr>
            <p:ph type="title"/>
          </p:nvPr>
        </p:nvSpPr>
        <p:spPr>
          <a:xfrm>
            <a:off x="590831" y="500593"/>
            <a:ext cx="3217105" cy="2210549"/>
          </a:xfrm>
          <a:noFill/>
        </p:spPr>
        <p:txBody>
          <a:bodyPr anchor="b">
            <a:normAutofit fontScale="90000"/>
          </a:bodyPr>
          <a:lstStyle/>
          <a:p>
            <a:r>
              <a:rPr lang="en-US" sz="4800">
                <a:solidFill>
                  <a:schemeClr val="tx1"/>
                </a:solidFill>
                <a:ea typeface="Calibri Light"/>
                <a:cs typeface="Calibri Light"/>
              </a:rPr>
              <a:t>PENDING  DOCS</a:t>
            </a:r>
            <a:br>
              <a:rPr lang="en-US" sz="4800">
                <a:ea typeface="Calibri Light"/>
                <a:cs typeface="Calibri Light"/>
              </a:rPr>
            </a:br>
            <a:endParaRPr lang="en-US" sz="4800">
              <a:solidFill>
                <a:schemeClr val="bg1"/>
              </a:solidFill>
              <a:ea typeface="Calibri Light"/>
              <a:cs typeface="Calibri Light"/>
            </a:endParaRPr>
          </a:p>
        </p:txBody>
      </p:sp>
      <p:graphicFrame>
        <p:nvGraphicFramePr>
          <p:cNvPr id="5" name="Diagram 5">
            <a:extLst>
              <a:ext uri="{FF2B5EF4-FFF2-40B4-BE49-F238E27FC236}">
                <a16:creationId xmlns:a16="http://schemas.microsoft.com/office/drawing/2014/main" id="{238D6A7F-A7C5-B92C-599A-D518DFB84DEB}"/>
              </a:ext>
            </a:extLst>
          </p:cNvPr>
          <p:cNvGraphicFramePr>
            <a:graphicFrameLocks noGrp="1"/>
          </p:cNvGraphicFramePr>
          <p:nvPr>
            <p:ph idx="1"/>
            <p:extLst>
              <p:ext uri="{D42A27DB-BD31-4B8C-83A1-F6EECF244321}">
                <p14:modId xmlns:p14="http://schemas.microsoft.com/office/powerpoint/2010/main" val="1424993033"/>
              </p:ext>
            </p:extLst>
          </p:nvPr>
        </p:nvGraphicFramePr>
        <p:xfrm>
          <a:off x="630936" y="3952890"/>
          <a:ext cx="5660926" cy="2305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 name="Picture 27" descr="A person riding a motorcycle&#10;&#10;Description automatically generated">
            <a:extLst>
              <a:ext uri="{FF2B5EF4-FFF2-40B4-BE49-F238E27FC236}">
                <a16:creationId xmlns:a16="http://schemas.microsoft.com/office/drawing/2014/main" id="{82E3B7F0-2242-0345-2D69-BB112F40854B}"/>
              </a:ext>
            </a:extLst>
          </p:cNvPr>
          <p:cNvPicPr>
            <a:picLocks noChangeAspect="1"/>
          </p:cNvPicPr>
          <p:nvPr/>
        </p:nvPicPr>
        <p:blipFill rotWithShape="1">
          <a:blip r:embed="rId7"/>
          <a:srcRect t="16813" r="4" b="4"/>
          <a:stretch/>
        </p:blipFill>
        <p:spPr>
          <a:xfrm>
            <a:off x="2491147" y="1563027"/>
            <a:ext cx="3176458" cy="1727703"/>
          </a:xfrm>
          <a:prstGeom prst="rect">
            <a:avLst/>
          </a:prstGeom>
        </p:spPr>
      </p:pic>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3C60B2D9-1EA8-1FE6-1BF7-AFCC47239E25}"/>
                  </a:ext>
                </a:extLst>
              </p14:cNvPr>
              <p14:cNvContentPartPr/>
              <p14:nvPr/>
            </p14:nvContentPartPr>
            <p14:xfrm flipH="1">
              <a:off x="2707355" y="1259713"/>
              <a:ext cx="111292" cy="79206"/>
            </p14:xfrm>
          </p:contentPart>
        </mc:Choice>
        <mc:Fallback xmlns="">
          <p:pic>
            <p:nvPicPr>
              <p:cNvPr id="11" name="Ink 10">
                <a:extLst>
                  <a:ext uri="{FF2B5EF4-FFF2-40B4-BE49-F238E27FC236}">
                    <a16:creationId xmlns:a16="http://schemas.microsoft.com/office/drawing/2014/main" id="{3C60B2D9-1EA8-1FE6-1BF7-AFCC47239E25}"/>
                  </a:ext>
                </a:extLst>
              </p:cNvPr>
              <p:cNvPicPr/>
              <p:nvPr/>
            </p:nvPicPr>
            <p:blipFill>
              <a:blip r:embed="rId9"/>
              <a:stretch>
                <a:fillRect/>
              </a:stretch>
            </p:blipFill>
            <p:spPr>
              <a:xfrm flipH="1">
                <a:off x="-2857245" y="-2700587"/>
                <a:ext cx="11129200" cy="7920600"/>
              </a:xfrm>
              <a:prstGeom prst="rect">
                <a:avLst/>
              </a:prstGeom>
            </p:spPr>
          </p:pic>
        </mc:Fallback>
      </mc:AlternateContent>
      <p:pic>
        <p:nvPicPr>
          <p:cNvPr id="10" name="Picture 9">
            <a:extLst>
              <a:ext uri="{FF2B5EF4-FFF2-40B4-BE49-F238E27FC236}">
                <a16:creationId xmlns:a16="http://schemas.microsoft.com/office/drawing/2014/main" id="{0FD8E5D2-5406-B1FD-D1C9-A5A9FBC9E3D9}"/>
              </a:ext>
            </a:extLst>
          </p:cNvPr>
          <p:cNvPicPr>
            <a:picLocks noChangeAspect="1"/>
          </p:cNvPicPr>
          <p:nvPr/>
        </p:nvPicPr>
        <p:blipFill>
          <a:blip r:embed="rId10"/>
          <a:stretch>
            <a:fillRect/>
          </a:stretch>
        </p:blipFill>
        <p:spPr>
          <a:xfrm>
            <a:off x="6736080" y="469272"/>
            <a:ext cx="4744720" cy="5848336"/>
          </a:xfrm>
          <a:prstGeom prst="rect">
            <a:avLst/>
          </a:prstGeom>
        </p:spPr>
      </p:pic>
      <p:sp>
        <p:nvSpPr>
          <p:cNvPr id="12" name="TextBox 11">
            <a:extLst>
              <a:ext uri="{FF2B5EF4-FFF2-40B4-BE49-F238E27FC236}">
                <a16:creationId xmlns:a16="http://schemas.microsoft.com/office/drawing/2014/main" id="{074F81E2-9CE8-4D10-256E-88BD8FB98AED}"/>
              </a:ext>
            </a:extLst>
          </p:cNvPr>
          <p:cNvSpPr txBox="1"/>
          <p:nvPr/>
        </p:nvSpPr>
        <p:spPr>
          <a:xfrm>
            <a:off x="7257386" y="4968660"/>
            <a:ext cx="3568761" cy="830997"/>
          </a:xfrm>
          <a:prstGeom prst="rect">
            <a:avLst/>
          </a:prstGeom>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This section requires insureds signature and dated.</a:t>
            </a:r>
            <a:endParaRPr lang="en-US"/>
          </a:p>
        </p:txBody>
      </p:sp>
      <p:sp>
        <p:nvSpPr>
          <p:cNvPr id="13" name="TextBox 12">
            <a:extLst>
              <a:ext uri="{FF2B5EF4-FFF2-40B4-BE49-F238E27FC236}">
                <a16:creationId xmlns:a16="http://schemas.microsoft.com/office/drawing/2014/main" id="{E7A59B24-6BFD-AD27-3637-2096DA4E26A2}"/>
              </a:ext>
            </a:extLst>
          </p:cNvPr>
          <p:cNvSpPr txBox="1"/>
          <p:nvPr/>
        </p:nvSpPr>
        <p:spPr>
          <a:xfrm>
            <a:off x="7475727" y="1112519"/>
            <a:ext cx="1402080" cy="369332"/>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John Smith</a:t>
            </a:r>
          </a:p>
        </p:txBody>
      </p:sp>
    </p:spTree>
    <p:extLst>
      <p:ext uri="{BB962C8B-B14F-4D97-AF65-F5344CB8AC3E}">
        <p14:creationId xmlns:p14="http://schemas.microsoft.com/office/powerpoint/2010/main" val="292932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96CA4-6E55-843C-8553-5A644B77E7E6}"/>
              </a:ext>
            </a:extLst>
          </p:cNvPr>
          <p:cNvSpPr>
            <a:spLocks noGrp="1"/>
          </p:cNvSpPr>
          <p:nvPr>
            <p:ph type="title"/>
          </p:nvPr>
        </p:nvSpPr>
        <p:spPr>
          <a:xfrm>
            <a:off x="6735098" y="609600"/>
            <a:ext cx="4798142" cy="3642851"/>
          </a:xfrm>
        </p:spPr>
        <p:txBody>
          <a:bodyPr vert="horz" lIns="91440" tIns="45720" rIns="91440" bIns="45720" rtlCol="0" anchor="b">
            <a:normAutofit/>
          </a:bodyPr>
          <a:lstStyle/>
          <a:p>
            <a:pPr algn="ctr"/>
            <a:r>
              <a:rPr lang="en-US" sz="4800">
                <a:effectLst>
                  <a:glow rad="38100">
                    <a:schemeClr val="bg1">
                      <a:lumMod val="65000"/>
                      <a:lumOff val="35000"/>
                      <a:alpha val="50000"/>
                    </a:schemeClr>
                  </a:glow>
                  <a:outerShdw blurRad="28575" dist="31750" dir="13200000" algn="tl" rotWithShape="0">
                    <a:srgbClr val="000000">
                      <a:alpha val="25000"/>
                    </a:srgbClr>
                  </a:outerShdw>
                </a:effectLst>
              </a:rPr>
              <a:t>  UBER/LIFT FORM</a:t>
            </a:r>
          </a:p>
        </p:txBody>
      </p:sp>
      <p:sp>
        <p:nvSpPr>
          <p:cNvPr id="8" name="Content Placeholder 7">
            <a:extLst>
              <a:ext uri="{FF2B5EF4-FFF2-40B4-BE49-F238E27FC236}">
                <a16:creationId xmlns:a16="http://schemas.microsoft.com/office/drawing/2014/main" id="{37F689C2-F8F0-CA5D-EBCE-297100912CDD}"/>
              </a:ext>
            </a:extLst>
          </p:cNvPr>
          <p:cNvSpPr>
            <a:spLocks noGrp="1"/>
          </p:cNvSpPr>
          <p:nvPr>
            <p:ph idx="1"/>
          </p:nvPr>
        </p:nvSpPr>
        <p:spPr>
          <a:xfrm>
            <a:off x="6735098" y="4365523"/>
            <a:ext cx="4798140" cy="1793053"/>
          </a:xfrm>
        </p:spPr>
        <p:txBody>
          <a:bodyPr vert="horz" lIns="91440" tIns="45720" rIns="91440" bIns="45720" rtlCol="0" anchor="t">
            <a:normAutofit/>
          </a:bodyPr>
          <a:lstStyle/>
          <a:p>
            <a:pPr marL="0" indent="0" algn="ctr">
              <a:buNone/>
            </a:pPr>
            <a:r>
              <a:rPr lang="en-US" sz="2100">
                <a:gradFill flip="none" rotWithShape="1">
                  <a:gsLst>
                    <a:gs pos="0">
                      <a:schemeClr val="tx1"/>
                    </a:gs>
                    <a:gs pos="100000">
                      <a:schemeClr val="tx1">
                        <a:lumMod val="75000"/>
                      </a:schemeClr>
                    </a:gs>
                  </a:gsLst>
                  <a:lin ang="5400000" scaled="0"/>
                  <a:tileRect/>
                </a:gradFill>
              </a:rPr>
              <a:t>FORM REQUIRES SIGNATURE FROM INSURED</a:t>
            </a:r>
          </a:p>
        </p:txBody>
      </p:sp>
      <p:pic>
        <p:nvPicPr>
          <p:cNvPr id="4" name="Picture 4">
            <a:extLst>
              <a:ext uri="{FF2B5EF4-FFF2-40B4-BE49-F238E27FC236}">
                <a16:creationId xmlns:a16="http://schemas.microsoft.com/office/drawing/2014/main" id="{D56F16C5-7864-C257-35A1-90E203EA1FE5}"/>
              </a:ext>
            </a:extLst>
          </p:cNvPr>
          <p:cNvPicPr>
            <a:picLocks noChangeAspect="1"/>
          </p:cNvPicPr>
          <p:nvPr/>
        </p:nvPicPr>
        <p:blipFill rotWithShape="1">
          <a:blip r:embed="rId3"/>
          <a:srcRect r="-2" b="1967"/>
          <a:stretch/>
        </p:blipFill>
        <p:spPr>
          <a:xfrm>
            <a:off x="1054941" y="636640"/>
            <a:ext cx="4620116" cy="559154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52114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ext, receipt, font, handwriting&#10;&#10;Description automatically generated">
            <a:extLst>
              <a:ext uri="{FF2B5EF4-FFF2-40B4-BE49-F238E27FC236}">
                <a16:creationId xmlns:a16="http://schemas.microsoft.com/office/drawing/2014/main" id="{76B7F046-B6F4-FE26-155E-8B99B97C1704}"/>
              </a:ext>
            </a:extLst>
          </p:cNvPr>
          <p:cNvPicPr>
            <a:picLocks noGrp="1" noChangeAspect="1"/>
          </p:cNvPicPr>
          <p:nvPr>
            <p:ph idx="1"/>
          </p:nvPr>
        </p:nvPicPr>
        <p:blipFill>
          <a:blip r:embed="rId2"/>
          <a:stretch>
            <a:fillRect/>
          </a:stretch>
        </p:blipFill>
        <p:spPr>
          <a:xfrm>
            <a:off x="4108032" y="358197"/>
            <a:ext cx="4746327" cy="5962677"/>
          </a:xfrm>
          <a:prstGeom prst="rect">
            <a:avLst/>
          </a:prstGeom>
        </p:spPr>
      </p:pic>
      <p:sp>
        <p:nvSpPr>
          <p:cNvPr id="2" name="TextBox 1">
            <a:extLst>
              <a:ext uri="{FF2B5EF4-FFF2-40B4-BE49-F238E27FC236}">
                <a16:creationId xmlns:a16="http://schemas.microsoft.com/office/drawing/2014/main" id="{97AF6913-7204-137D-79DF-78A00BC1C76D}"/>
              </a:ext>
            </a:extLst>
          </p:cNvPr>
          <p:cNvSpPr txBox="1"/>
          <p:nvPr/>
        </p:nvSpPr>
        <p:spPr>
          <a:xfrm>
            <a:off x="151647" y="127025"/>
            <a:ext cx="3677920" cy="2554545"/>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q"/>
            </a:pPr>
            <a:r>
              <a:rPr lang="en-US" sz="1600"/>
              <a:t>The Agent advised form is, a form that is provided to insured providing different unformal quotes with different coverages and rates</a:t>
            </a:r>
          </a:p>
          <a:p>
            <a:endParaRPr lang="en-US" sz="1600"/>
          </a:p>
          <a:p>
            <a:pPr marL="285750" indent="-285750">
              <a:buFont typeface="Wingdings"/>
              <a:buChar char="q"/>
            </a:pPr>
            <a:r>
              <a:rPr lang="en-US" sz="1600"/>
              <a:t>Client selects what work best for them and signed what option is best </a:t>
            </a:r>
          </a:p>
          <a:p>
            <a:pPr marL="285750" indent="-285750">
              <a:buFont typeface="Wingdings"/>
              <a:buChar char="q"/>
            </a:pPr>
            <a:endParaRPr lang="en-US" sz="1600"/>
          </a:p>
        </p:txBody>
      </p:sp>
      <p:sp>
        <p:nvSpPr>
          <p:cNvPr id="3" name="TextBox 2">
            <a:extLst>
              <a:ext uri="{FF2B5EF4-FFF2-40B4-BE49-F238E27FC236}">
                <a16:creationId xmlns:a16="http://schemas.microsoft.com/office/drawing/2014/main" id="{522E6B34-54BE-DE5E-7804-0F72A3474899}"/>
              </a:ext>
            </a:extLst>
          </p:cNvPr>
          <p:cNvSpPr txBox="1"/>
          <p:nvPr/>
        </p:nvSpPr>
        <p:spPr>
          <a:xfrm>
            <a:off x="8653271" y="5363463"/>
            <a:ext cx="2743200" cy="738664"/>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Once insured has made his selection, his signature will be required, as well as agents</a:t>
            </a:r>
          </a:p>
        </p:txBody>
      </p:sp>
      <p:sp>
        <p:nvSpPr>
          <p:cNvPr id="5" name="TextBox 4">
            <a:extLst>
              <a:ext uri="{FF2B5EF4-FFF2-40B4-BE49-F238E27FC236}">
                <a16:creationId xmlns:a16="http://schemas.microsoft.com/office/drawing/2014/main" id="{A2C6323B-FFC8-5BEA-EEF7-15ED74781980}"/>
              </a:ext>
            </a:extLst>
          </p:cNvPr>
          <p:cNvSpPr txBox="1"/>
          <p:nvPr/>
        </p:nvSpPr>
        <p:spPr>
          <a:xfrm>
            <a:off x="4688839" y="1033271"/>
            <a:ext cx="1209040" cy="215444"/>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t>John Smith</a:t>
            </a: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068A1D2A-5842-1BA2-C303-CE3CB827257C}"/>
                  </a:ext>
                </a:extLst>
              </p14:cNvPr>
              <p14:cNvContentPartPr/>
              <p14:nvPr/>
            </p14:nvContentPartPr>
            <p14:xfrm>
              <a:off x="3295402" y="2800597"/>
              <a:ext cx="1247250" cy="452814"/>
            </p14:xfrm>
          </p:contentPart>
        </mc:Choice>
        <mc:Fallback xmlns="">
          <p:pic>
            <p:nvPicPr>
              <p:cNvPr id="10" name="Ink 9">
                <a:extLst>
                  <a:ext uri="{FF2B5EF4-FFF2-40B4-BE49-F238E27FC236}">
                    <a16:creationId xmlns:a16="http://schemas.microsoft.com/office/drawing/2014/main" id="{068A1D2A-5842-1BA2-C303-CE3CB827257C}"/>
                  </a:ext>
                </a:extLst>
              </p:cNvPr>
              <p:cNvPicPr/>
              <p:nvPr/>
            </p:nvPicPr>
            <p:blipFill>
              <a:blip r:embed="rId4"/>
              <a:stretch>
                <a:fillRect/>
              </a:stretch>
            </p:blipFill>
            <p:spPr>
              <a:xfrm>
                <a:off x="3277409" y="2782614"/>
                <a:ext cx="1282875" cy="48842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735EE756-1519-C885-06BB-223B55B1DB7B}"/>
                  </a:ext>
                </a:extLst>
              </p14:cNvPr>
              <p14:cNvContentPartPr/>
              <p14:nvPr/>
            </p14:nvContentPartPr>
            <p14:xfrm>
              <a:off x="4313643" y="3088312"/>
              <a:ext cx="250359" cy="187321"/>
            </p14:xfrm>
          </p:contentPart>
        </mc:Choice>
        <mc:Fallback xmlns="">
          <p:pic>
            <p:nvPicPr>
              <p:cNvPr id="11" name="Ink 10">
                <a:extLst>
                  <a:ext uri="{FF2B5EF4-FFF2-40B4-BE49-F238E27FC236}">
                    <a16:creationId xmlns:a16="http://schemas.microsoft.com/office/drawing/2014/main" id="{735EE756-1519-C885-06BB-223B55B1DB7B}"/>
                  </a:ext>
                </a:extLst>
              </p:cNvPr>
              <p:cNvPicPr/>
              <p:nvPr/>
            </p:nvPicPr>
            <p:blipFill>
              <a:blip r:embed="rId6"/>
              <a:stretch>
                <a:fillRect/>
              </a:stretch>
            </p:blipFill>
            <p:spPr>
              <a:xfrm>
                <a:off x="4295683" y="3070369"/>
                <a:ext cx="285919" cy="222847"/>
              </a:xfrm>
              <a:prstGeom prst="rect">
                <a:avLst/>
              </a:prstGeom>
            </p:spPr>
          </p:pic>
        </mc:Fallback>
      </mc:AlternateContent>
      <p:sp>
        <p:nvSpPr>
          <p:cNvPr id="12" name="TextBox 11">
            <a:extLst>
              <a:ext uri="{FF2B5EF4-FFF2-40B4-BE49-F238E27FC236}">
                <a16:creationId xmlns:a16="http://schemas.microsoft.com/office/drawing/2014/main" id="{D4B19682-B61F-E67C-A914-00C04A781608}"/>
              </a:ext>
            </a:extLst>
          </p:cNvPr>
          <p:cNvSpPr txBox="1"/>
          <p:nvPr/>
        </p:nvSpPr>
        <p:spPr>
          <a:xfrm>
            <a:off x="3305298" y="3473532"/>
            <a:ext cx="1048987" cy="455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4" name="TextBox 13">
            <a:extLst>
              <a:ext uri="{FF2B5EF4-FFF2-40B4-BE49-F238E27FC236}">
                <a16:creationId xmlns:a16="http://schemas.microsoft.com/office/drawing/2014/main" id="{D31F02FF-A813-06C2-8656-A5BC5638CF44}"/>
              </a:ext>
            </a:extLst>
          </p:cNvPr>
          <p:cNvSpPr txBox="1"/>
          <p:nvPr/>
        </p:nvSpPr>
        <p:spPr>
          <a:xfrm>
            <a:off x="2939143" y="2701636"/>
            <a:ext cx="160316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0000"/>
                </a:solidFill>
                <a:highlight>
                  <a:srgbClr val="FF00FF"/>
                </a:highlight>
              </a:rPr>
              <a:t>Coverage accepted</a:t>
            </a:r>
            <a:endParaRPr lang="en-US" b="1">
              <a:highlight>
                <a:srgbClr val="FF00FF"/>
              </a:highlight>
            </a:endParaRPr>
          </a:p>
        </p:txBody>
      </p:sp>
      <p:sp>
        <p:nvSpPr>
          <p:cNvPr id="15" name="TextBox 14">
            <a:extLst>
              <a:ext uri="{FF2B5EF4-FFF2-40B4-BE49-F238E27FC236}">
                <a16:creationId xmlns:a16="http://schemas.microsoft.com/office/drawing/2014/main" id="{379E7032-84D4-39EC-96D6-F49EAEDA3808}"/>
              </a:ext>
            </a:extLst>
          </p:cNvPr>
          <p:cNvSpPr txBox="1"/>
          <p:nvPr/>
        </p:nvSpPr>
        <p:spPr>
          <a:xfrm>
            <a:off x="7956467" y="4403766"/>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0000"/>
                </a:solidFill>
                <a:highlight>
                  <a:srgbClr val="FF00FF"/>
                </a:highlight>
              </a:rPr>
              <a:t>Coverage rejected</a:t>
            </a:r>
          </a:p>
        </p:txBody>
      </p:sp>
    </p:spTree>
    <p:extLst>
      <p:ext uri="{BB962C8B-B14F-4D97-AF65-F5344CB8AC3E}">
        <p14:creationId xmlns:p14="http://schemas.microsoft.com/office/powerpoint/2010/main" val="121216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0D221-54E4-6A0D-F0EB-C23D9372DB84}"/>
              </a:ext>
            </a:extLst>
          </p:cNvPr>
          <p:cNvSpPr>
            <a:spLocks noGrp="1"/>
          </p:cNvSpPr>
          <p:nvPr>
            <p:ph type="title"/>
          </p:nvPr>
        </p:nvSpPr>
        <p:spPr>
          <a:xfrm>
            <a:off x="1156851" y="637762"/>
            <a:ext cx="9888496" cy="900131"/>
          </a:xfrm>
        </p:spPr>
        <p:txBody>
          <a:bodyPr anchor="t">
            <a:normAutofit/>
          </a:bodyPr>
          <a:lstStyle/>
          <a:p>
            <a:r>
              <a:rPr lang="en-US" sz="4000">
                <a:solidFill>
                  <a:schemeClr val="tx1"/>
                </a:solidFill>
                <a:cs typeface="Calibri Light"/>
              </a:rPr>
              <a:t>SUPPORTING DOCUMENTS  </a:t>
            </a:r>
            <a:endParaRPr lang="en-US" sz="4000">
              <a:solidFill>
                <a:schemeClr val="tx1"/>
              </a:solidFill>
              <a:effectLst>
                <a:glow rad="38100">
                  <a:prstClr val="black">
                    <a:lumMod val="65000"/>
                    <a:lumOff val="35000"/>
                    <a:alpha val="40000"/>
                  </a:prstClr>
                </a:glow>
                <a:outerShdw blurRad="28575" dist="38100" dir="14040000" algn="tl" rotWithShape="0">
                  <a:srgbClr val="000000">
                    <a:alpha val="25000"/>
                  </a:srgbClr>
                </a:outerShdw>
              </a:effectLst>
              <a:cs typeface="Calibri Light"/>
            </a:endParaRPr>
          </a:p>
        </p:txBody>
      </p:sp>
      <p:pic>
        <p:nvPicPr>
          <p:cNvPr id="4" name="Picture 4">
            <a:extLst>
              <a:ext uri="{FF2B5EF4-FFF2-40B4-BE49-F238E27FC236}">
                <a16:creationId xmlns:a16="http://schemas.microsoft.com/office/drawing/2014/main" id="{DB1DEE75-770C-FCD5-5A96-E4533D479EE0}"/>
              </a:ext>
            </a:extLst>
          </p:cNvPr>
          <p:cNvPicPr>
            <a:picLocks noGrp="1" noChangeAspect="1"/>
          </p:cNvPicPr>
          <p:nvPr>
            <p:ph idx="1"/>
          </p:nvPr>
        </p:nvPicPr>
        <p:blipFill>
          <a:blip r:embed="rId2"/>
          <a:stretch>
            <a:fillRect/>
          </a:stretch>
        </p:blipFill>
        <p:spPr>
          <a:xfrm>
            <a:off x="6765199" y="3434888"/>
            <a:ext cx="3811951" cy="2169949"/>
          </a:xfrm>
        </p:spPr>
      </p:pic>
      <p:pic>
        <p:nvPicPr>
          <p:cNvPr id="5" name="Picture 5" descr="A picture containing text, screenshot, font, number&#10;&#10;Description automatically generated">
            <a:extLst>
              <a:ext uri="{FF2B5EF4-FFF2-40B4-BE49-F238E27FC236}">
                <a16:creationId xmlns:a16="http://schemas.microsoft.com/office/drawing/2014/main" id="{F6ED343B-68BD-6736-2E28-8EFEAD84FD4F}"/>
              </a:ext>
            </a:extLst>
          </p:cNvPr>
          <p:cNvPicPr>
            <a:picLocks noChangeAspect="1"/>
          </p:cNvPicPr>
          <p:nvPr/>
        </p:nvPicPr>
        <p:blipFill>
          <a:blip r:embed="rId3"/>
          <a:stretch>
            <a:fillRect/>
          </a:stretch>
        </p:blipFill>
        <p:spPr>
          <a:xfrm>
            <a:off x="1155558" y="2376847"/>
            <a:ext cx="4677804" cy="3676456"/>
          </a:xfrm>
          <a:prstGeom prst="rect">
            <a:avLst/>
          </a:prstGeom>
        </p:spPr>
      </p:pic>
      <p:sp>
        <p:nvSpPr>
          <p:cNvPr id="3" name="TextBox 2">
            <a:extLst>
              <a:ext uri="{FF2B5EF4-FFF2-40B4-BE49-F238E27FC236}">
                <a16:creationId xmlns:a16="http://schemas.microsoft.com/office/drawing/2014/main" id="{549D1698-5884-5981-2787-2E58E9F16D71}"/>
              </a:ext>
            </a:extLst>
          </p:cNvPr>
          <p:cNvSpPr txBox="1"/>
          <p:nvPr/>
        </p:nvSpPr>
        <p:spPr>
          <a:xfrm>
            <a:off x="4543501" y="3478874"/>
            <a:ext cx="1095473" cy="449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58952">
              <a:spcAft>
                <a:spcPts val="600"/>
              </a:spcAft>
            </a:pPr>
            <a:r>
              <a:rPr lang="en-US" sz="1162" kern="1200">
                <a:solidFill>
                  <a:srgbClr val="FF0000"/>
                </a:solidFill>
                <a:highlight>
                  <a:srgbClr val="C0C0C0"/>
                </a:highlight>
                <a:latin typeface="+mn-lt"/>
                <a:ea typeface="+mn-ea"/>
                <a:cs typeface="Calibri"/>
              </a:rPr>
              <a:t>ABC123DEF456</a:t>
            </a:r>
            <a:endParaRPr lang="en-US" sz="1400">
              <a:solidFill>
                <a:srgbClr val="FF0000"/>
              </a:solidFill>
              <a:highlight>
                <a:srgbClr val="C0C0C0"/>
              </a:highlight>
              <a:cs typeface="Calibri"/>
            </a:endParaRPr>
          </a:p>
        </p:txBody>
      </p:sp>
      <p:sp>
        <p:nvSpPr>
          <p:cNvPr id="6" name="TextBox 5">
            <a:extLst>
              <a:ext uri="{FF2B5EF4-FFF2-40B4-BE49-F238E27FC236}">
                <a16:creationId xmlns:a16="http://schemas.microsoft.com/office/drawing/2014/main" id="{70A9DEC8-DC03-E8F7-598C-A87A7E9F7D25}"/>
              </a:ext>
            </a:extLst>
          </p:cNvPr>
          <p:cNvSpPr txBox="1"/>
          <p:nvPr/>
        </p:nvSpPr>
        <p:spPr>
          <a:xfrm>
            <a:off x="1310182" y="3852644"/>
            <a:ext cx="1224149" cy="783035"/>
          </a:xfrm>
          <a:prstGeom prst="rect">
            <a:avLst/>
          </a:prstGeom>
          <a:solidFill>
            <a:schemeClr val="bg1">
              <a:lumMod val="9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58952">
              <a:spcAft>
                <a:spcPts val="600"/>
              </a:spcAft>
            </a:pPr>
            <a:r>
              <a:rPr lang="en-US" sz="872" kern="1200">
                <a:solidFill>
                  <a:schemeClr val="tx1"/>
                </a:solidFill>
                <a:latin typeface="+mn-lt"/>
                <a:ea typeface="+mn-lt"/>
                <a:cs typeface="+mn-lt"/>
              </a:rPr>
              <a:t>John Smith</a:t>
            </a:r>
            <a:endParaRPr lang="en-US" sz="872" kern="1200">
              <a:solidFill>
                <a:schemeClr val="tx1"/>
              </a:solidFill>
              <a:latin typeface="+mn-lt"/>
              <a:ea typeface="+mn-ea"/>
              <a:cs typeface="Calibri"/>
            </a:endParaRPr>
          </a:p>
          <a:p>
            <a:pPr defTabSz="758952">
              <a:spcAft>
                <a:spcPts val="600"/>
              </a:spcAft>
            </a:pPr>
            <a:r>
              <a:rPr lang="en-US" sz="872" kern="1200">
                <a:solidFill>
                  <a:schemeClr val="tx1"/>
                </a:solidFill>
                <a:latin typeface="+mn-lt"/>
                <a:ea typeface="+mn-lt"/>
                <a:cs typeface="+mn-lt"/>
              </a:rPr>
              <a:t>123 N New Ave </a:t>
            </a:r>
            <a:endParaRPr lang="en-US" sz="872" kern="1200">
              <a:solidFill>
                <a:schemeClr val="tx1"/>
              </a:solidFill>
              <a:latin typeface="+mn-lt"/>
              <a:ea typeface="+mn-ea"/>
              <a:cs typeface="Calibri"/>
            </a:endParaRPr>
          </a:p>
          <a:p>
            <a:pPr defTabSz="758952">
              <a:spcAft>
                <a:spcPts val="600"/>
              </a:spcAft>
            </a:pPr>
            <a:r>
              <a:rPr lang="en-US" sz="872" kern="1200">
                <a:solidFill>
                  <a:schemeClr val="tx1"/>
                </a:solidFill>
                <a:latin typeface="+mn-lt"/>
                <a:ea typeface="+mn-lt"/>
                <a:cs typeface="+mn-lt"/>
              </a:rPr>
              <a:t>Rancho Cucamonga CA 90912</a:t>
            </a:r>
            <a:endParaRPr lang="en-US" sz="1050"/>
          </a:p>
        </p:txBody>
      </p:sp>
      <p:sp>
        <p:nvSpPr>
          <p:cNvPr id="7" name="TextBox 6">
            <a:extLst>
              <a:ext uri="{FF2B5EF4-FFF2-40B4-BE49-F238E27FC236}">
                <a16:creationId xmlns:a16="http://schemas.microsoft.com/office/drawing/2014/main" id="{0AA96DEA-356B-E423-5555-72D7470E39B9}"/>
              </a:ext>
            </a:extLst>
          </p:cNvPr>
          <p:cNvSpPr txBox="1"/>
          <p:nvPr/>
        </p:nvSpPr>
        <p:spPr>
          <a:xfrm>
            <a:off x="7919016" y="4039369"/>
            <a:ext cx="1006288" cy="399212"/>
          </a:xfrm>
          <a:prstGeom prst="rect">
            <a:avLst/>
          </a:prstGeom>
          <a:solidFill>
            <a:schemeClr val="bg1">
              <a:lumMod val="9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58952">
              <a:spcAft>
                <a:spcPts val="600"/>
              </a:spcAft>
            </a:pPr>
            <a:r>
              <a:rPr lang="en-US" sz="747" kern="1200">
                <a:solidFill>
                  <a:schemeClr val="tx1"/>
                </a:solidFill>
                <a:latin typeface="+mn-lt"/>
                <a:ea typeface="+mn-ea"/>
                <a:cs typeface="Calibri"/>
              </a:rPr>
              <a:t>SMITH</a:t>
            </a:r>
          </a:p>
          <a:p>
            <a:pPr defTabSz="758952">
              <a:spcAft>
                <a:spcPts val="600"/>
              </a:spcAft>
            </a:pPr>
            <a:r>
              <a:rPr lang="en-US" sz="747" kern="1200">
                <a:solidFill>
                  <a:schemeClr val="tx1"/>
                </a:solidFill>
                <a:latin typeface="+mn-lt"/>
                <a:ea typeface="+mn-ea"/>
                <a:cs typeface="Calibri"/>
              </a:rPr>
              <a:t>JOHN</a:t>
            </a:r>
            <a:endParaRPr lang="en-US" sz="900">
              <a:cs typeface="Calibri"/>
            </a:endParaRPr>
          </a:p>
        </p:txBody>
      </p:sp>
      <p:sp>
        <p:nvSpPr>
          <p:cNvPr id="8" name="TextBox 7">
            <a:extLst>
              <a:ext uri="{FF2B5EF4-FFF2-40B4-BE49-F238E27FC236}">
                <a16:creationId xmlns:a16="http://schemas.microsoft.com/office/drawing/2014/main" id="{72360B3C-92BA-3A23-41A0-4A9CA42E97BD}"/>
              </a:ext>
            </a:extLst>
          </p:cNvPr>
          <p:cNvSpPr txBox="1"/>
          <p:nvPr/>
        </p:nvSpPr>
        <p:spPr>
          <a:xfrm>
            <a:off x="7917316" y="3769037"/>
            <a:ext cx="697085" cy="226537"/>
          </a:xfrm>
          <a:prstGeom prst="rect">
            <a:avLst/>
          </a:prstGeom>
          <a:solidFill>
            <a:schemeClr val="bg1">
              <a:lumMod val="9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58952">
              <a:spcAft>
                <a:spcPts val="600"/>
              </a:spcAft>
            </a:pPr>
            <a:r>
              <a:rPr lang="en-US" sz="872" b="1" kern="1200">
                <a:solidFill>
                  <a:schemeClr val="tx1"/>
                </a:solidFill>
                <a:latin typeface="+mn-lt"/>
                <a:ea typeface="+mn-ea"/>
                <a:cs typeface="Calibri"/>
              </a:rPr>
              <a:t>FSM1234</a:t>
            </a:r>
            <a:endParaRPr lang="en-US" sz="1050" b="1"/>
          </a:p>
        </p:txBody>
      </p:sp>
      <p:sp>
        <p:nvSpPr>
          <p:cNvPr id="9" name="TextBox 8">
            <a:extLst>
              <a:ext uri="{FF2B5EF4-FFF2-40B4-BE49-F238E27FC236}">
                <a16:creationId xmlns:a16="http://schemas.microsoft.com/office/drawing/2014/main" id="{099EA622-77CB-3D69-1DE4-C23764A69032}"/>
              </a:ext>
            </a:extLst>
          </p:cNvPr>
          <p:cNvSpPr txBox="1"/>
          <p:nvPr/>
        </p:nvSpPr>
        <p:spPr>
          <a:xfrm>
            <a:off x="8026188" y="4475531"/>
            <a:ext cx="731089" cy="220060"/>
          </a:xfrm>
          <a:prstGeom prst="rect">
            <a:avLst/>
          </a:prstGeom>
          <a:solidFill>
            <a:schemeClr val="bg1">
              <a:lumMod val="9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758952">
              <a:spcAft>
                <a:spcPts val="600"/>
              </a:spcAft>
            </a:pPr>
            <a:r>
              <a:rPr lang="en-US" sz="830" kern="1200">
                <a:solidFill>
                  <a:schemeClr val="tx1"/>
                </a:solidFill>
                <a:latin typeface="+mn-lt"/>
                <a:ea typeface="+mn-ea"/>
                <a:cs typeface="Calibri"/>
              </a:rPr>
              <a:t>01/01/1999</a:t>
            </a:r>
            <a:endParaRPr lang="en-US"/>
          </a:p>
        </p:txBody>
      </p:sp>
      <p:sp>
        <p:nvSpPr>
          <p:cNvPr id="10" name="TextBox 9">
            <a:extLst>
              <a:ext uri="{FF2B5EF4-FFF2-40B4-BE49-F238E27FC236}">
                <a16:creationId xmlns:a16="http://schemas.microsoft.com/office/drawing/2014/main" id="{A41D0FE9-4CCF-8636-4AB9-9C9EDF538F86}"/>
              </a:ext>
            </a:extLst>
          </p:cNvPr>
          <p:cNvSpPr txBox="1"/>
          <p:nvPr/>
        </p:nvSpPr>
        <p:spPr>
          <a:xfrm>
            <a:off x="9740429" y="1542448"/>
            <a:ext cx="2275047" cy="1226472"/>
          </a:xfrm>
          <a:prstGeom prst="rect">
            <a:avLst/>
          </a:prstGeom>
          <a:noFill/>
          <a:ln w="57150">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FF0000"/>
                </a:solidFill>
                <a:cs typeface="Calibri"/>
              </a:rPr>
              <a:t>DRIVERS LICENSE:</a:t>
            </a:r>
          </a:p>
          <a:p>
            <a:r>
              <a:rPr lang="en-US" sz="1400">
                <a:solidFill>
                  <a:srgbClr val="FF0000"/>
                </a:solidFill>
                <a:cs typeface="Calibri"/>
              </a:rPr>
              <a:t>Driver does not have an M1, therefore experience should answer with "zero</a:t>
            </a:r>
            <a:r>
              <a:rPr lang="en-US">
                <a:cs typeface="Calibri"/>
              </a:rPr>
              <a:t>"</a:t>
            </a:r>
          </a:p>
        </p:txBody>
      </p:sp>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34CBAC90-626A-B960-0148-750495ED6A4C}"/>
                  </a:ext>
                </a:extLst>
              </p14:cNvPr>
              <p14:cNvContentPartPr/>
              <p14:nvPr/>
            </p14:nvContentPartPr>
            <p14:xfrm>
              <a:off x="9442188" y="2791404"/>
              <a:ext cx="588063" cy="1006013"/>
            </p14:xfrm>
          </p:contentPart>
        </mc:Choice>
        <mc:Fallback xmlns="">
          <p:pic>
            <p:nvPicPr>
              <p:cNvPr id="12" name="Ink 11">
                <a:extLst>
                  <a:ext uri="{FF2B5EF4-FFF2-40B4-BE49-F238E27FC236}">
                    <a16:creationId xmlns:a16="http://schemas.microsoft.com/office/drawing/2014/main" id="{34CBAC90-626A-B960-0148-750495ED6A4C}"/>
                  </a:ext>
                </a:extLst>
              </p:cNvPr>
              <p:cNvPicPr/>
              <p:nvPr/>
            </p:nvPicPr>
            <p:blipFill>
              <a:blip r:embed="rId5"/>
              <a:stretch>
                <a:fillRect/>
              </a:stretch>
            </p:blipFill>
            <p:spPr>
              <a:xfrm>
                <a:off x="9424193" y="2773407"/>
                <a:ext cx="623692" cy="104164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Ink 15">
                <a:extLst>
                  <a:ext uri="{FF2B5EF4-FFF2-40B4-BE49-F238E27FC236}">
                    <a16:creationId xmlns:a16="http://schemas.microsoft.com/office/drawing/2014/main" id="{4A300EE4-7F97-6CAF-E3F0-50C13280BFF0}"/>
                  </a:ext>
                </a:extLst>
              </p14:cNvPr>
              <p14:cNvContentPartPr/>
              <p14:nvPr/>
            </p14:nvContentPartPr>
            <p14:xfrm>
              <a:off x="9453868" y="3714800"/>
              <a:ext cx="278726" cy="53527"/>
            </p14:xfrm>
          </p:contentPart>
        </mc:Choice>
        <mc:Fallback xmlns="">
          <p:pic>
            <p:nvPicPr>
              <p:cNvPr id="16" name="Ink 15">
                <a:extLst>
                  <a:ext uri="{FF2B5EF4-FFF2-40B4-BE49-F238E27FC236}">
                    <a16:creationId xmlns:a16="http://schemas.microsoft.com/office/drawing/2014/main" id="{4A300EE4-7F97-6CAF-E3F0-50C13280BFF0}"/>
                  </a:ext>
                </a:extLst>
              </p:cNvPr>
              <p:cNvPicPr/>
              <p:nvPr/>
            </p:nvPicPr>
            <p:blipFill>
              <a:blip r:embed="rId7"/>
              <a:stretch>
                <a:fillRect/>
              </a:stretch>
            </p:blipFill>
            <p:spPr>
              <a:xfrm>
                <a:off x="9435886" y="3696838"/>
                <a:ext cx="314331" cy="8909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7A9B172C-DF2C-4DB3-507F-B081BF949EA7}"/>
                  </a:ext>
                </a:extLst>
              </p14:cNvPr>
              <p14:cNvContentPartPr/>
              <p14:nvPr/>
            </p14:nvContentPartPr>
            <p14:xfrm>
              <a:off x="9426032" y="3583796"/>
              <a:ext cx="27835" cy="184532"/>
            </p14:xfrm>
          </p:contentPart>
        </mc:Choice>
        <mc:Fallback xmlns="">
          <p:pic>
            <p:nvPicPr>
              <p:cNvPr id="18" name="Ink 17">
                <a:extLst>
                  <a:ext uri="{FF2B5EF4-FFF2-40B4-BE49-F238E27FC236}">
                    <a16:creationId xmlns:a16="http://schemas.microsoft.com/office/drawing/2014/main" id="{7A9B172C-DF2C-4DB3-507F-B081BF949EA7}"/>
                  </a:ext>
                </a:extLst>
              </p:cNvPr>
              <p:cNvPicPr/>
              <p:nvPr/>
            </p:nvPicPr>
            <p:blipFill>
              <a:blip r:embed="rId9"/>
              <a:stretch>
                <a:fillRect/>
              </a:stretch>
            </p:blipFill>
            <p:spPr>
              <a:xfrm>
                <a:off x="9408189" y="3565845"/>
                <a:ext cx="63164" cy="22007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Ink 18">
                <a:extLst>
                  <a:ext uri="{FF2B5EF4-FFF2-40B4-BE49-F238E27FC236}">
                    <a16:creationId xmlns:a16="http://schemas.microsoft.com/office/drawing/2014/main" id="{6441A2A6-5247-7689-C624-7DD273611B21}"/>
                  </a:ext>
                </a:extLst>
              </p14:cNvPr>
              <p14:cNvContentPartPr/>
              <p14:nvPr/>
            </p14:nvContentPartPr>
            <p14:xfrm>
              <a:off x="9922793" y="5331404"/>
              <a:ext cx="252600" cy="195549"/>
            </p14:xfrm>
          </p:contentPart>
        </mc:Choice>
        <mc:Fallback xmlns="">
          <p:pic>
            <p:nvPicPr>
              <p:cNvPr id="19" name="Ink 18">
                <a:extLst>
                  <a:ext uri="{FF2B5EF4-FFF2-40B4-BE49-F238E27FC236}">
                    <a16:creationId xmlns:a16="http://schemas.microsoft.com/office/drawing/2014/main" id="{6441A2A6-5247-7689-C624-7DD273611B21}"/>
                  </a:ext>
                </a:extLst>
              </p:cNvPr>
              <p:cNvPicPr/>
              <p:nvPr/>
            </p:nvPicPr>
            <p:blipFill>
              <a:blip r:embed="rId11"/>
              <a:stretch>
                <a:fillRect/>
              </a:stretch>
            </p:blipFill>
            <p:spPr>
              <a:xfrm>
                <a:off x="9904827" y="5313431"/>
                <a:ext cx="288172" cy="23113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Ink 19">
                <a:extLst>
                  <a:ext uri="{FF2B5EF4-FFF2-40B4-BE49-F238E27FC236}">
                    <a16:creationId xmlns:a16="http://schemas.microsoft.com/office/drawing/2014/main" id="{98A073AB-1EF6-2DA3-4A56-B7172B4EA369}"/>
                  </a:ext>
                </a:extLst>
              </p14:cNvPr>
              <p14:cNvContentPartPr/>
              <p14:nvPr/>
            </p14:nvContentPartPr>
            <p14:xfrm>
              <a:off x="9971637" y="5507251"/>
              <a:ext cx="195496" cy="37164"/>
            </p14:xfrm>
          </p:contentPart>
        </mc:Choice>
        <mc:Fallback xmlns="">
          <p:pic>
            <p:nvPicPr>
              <p:cNvPr id="20" name="Ink 19">
                <a:extLst>
                  <a:ext uri="{FF2B5EF4-FFF2-40B4-BE49-F238E27FC236}">
                    <a16:creationId xmlns:a16="http://schemas.microsoft.com/office/drawing/2014/main" id="{98A073AB-1EF6-2DA3-4A56-B7172B4EA369}"/>
                  </a:ext>
                </a:extLst>
              </p:cNvPr>
              <p:cNvPicPr/>
              <p:nvPr/>
            </p:nvPicPr>
            <p:blipFill>
              <a:blip r:embed="rId13"/>
              <a:stretch>
                <a:fillRect/>
              </a:stretch>
            </p:blipFill>
            <p:spPr>
              <a:xfrm>
                <a:off x="9953669" y="5489384"/>
                <a:ext cx="231073" cy="72541"/>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Ink 20">
                <a:extLst>
                  <a:ext uri="{FF2B5EF4-FFF2-40B4-BE49-F238E27FC236}">
                    <a16:creationId xmlns:a16="http://schemas.microsoft.com/office/drawing/2014/main" id="{03E6D954-6EDE-ABE4-2F38-A75F810BE9FA}"/>
                  </a:ext>
                </a:extLst>
              </p14:cNvPr>
              <p14:cNvContentPartPr/>
              <p14:nvPr/>
            </p14:nvContentPartPr>
            <p14:xfrm>
              <a:off x="10156912" y="5273877"/>
              <a:ext cx="10109" cy="282219"/>
            </p14:xfrm>
          </p:contentPart>
        </mc:Choice>
        <mc:Fallback xmlns="">
          <p:pic>
            <p:nvPicPr>
              <p:cNvPr id="21" name="Ink 20">
                <a:extLst>
                  <a:ext uri="{FF2B5EF4-FFF2-40B4-BE49-F238E27FC236}">
                    <a16:creationId xmlns:a16="http://schemas.microsoft.com/office/drawing/2014/main" id="{03E6D954-6EDE-ABE4-2F38-A75F810BE9FA}"/>
                  </a:ext>
                </a:extLst>
              </p:cNvPr>
              <p:cNvPicPr/>
              <p:nvPr/>
            </p:nvPicPr>
            <p:blipFill>
              <a:blip r:embed="rId15"/>
              <a:stretch>
                <a:fillRect/>
              </a:stretch>
            </p:blipFill>
            <p:spPr>
              <a:xfrm>
                <a:off x="10139483" y="5255901"/>
                <a:ext cx="44619" cy="317811"/>
              </a:xfrm>
              <a:prstGeom prst="rect">
                <a:avLst/>
              </a:prstGeom>
            </p:spPr>
          </p:pic>
        </mc:Fallback>
      </mc:AlternateContent>
      <p:sp>
        <p:nvSpPr>
          <p:cNvPr id="23" name="TextBox 22">
            <a:extLst>
              <a:ext uri="{FF2B5EF4-FFF2-40B4-BE49-F238E27FC236}">
                <a16:creationId xmlns:a16="http://schemas.microsoft.com/office/drawing/2014/main" id="{ED52D760-F6E2-7586-7D6B-1E6B5EBF238D}"/>
              </a:ext>
            </a:extLst>
          </p:cNvPr>
          <p:cNvSpPr txBox="1"/>
          <p:nvPr/>
        </p:nvSpPr>
        <p:spPr>
          <a:xfrm>
            <a:off x="10071099" y="5545259"/>
            <a:ext cx="1294422" cy="646331"/>
          </a:xfrm>
          <a:prstGeom prst="rect">
            <a:avLst/>
          </a:prstGeom>
          <a:noFill/>
          <a:ln w="57150">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Calibri"/>
              </a:rPr>
              <a:t>Issue date</a:t>
            </a:r>
            <a:endParaRPr lang="en-US">
              <a:solidFill>
                <a:srgbClr val="FF0000"/>
              </a:solidFill>
            </a:endParaRPr>
          </a:p>
        </p:txBody>
      </p:sp>
    </p:spTree>
    <p:extLst>
      <p:ext uri="{BB962C8B-B14F-4D97-AF65-F5344CB8AC3E}">
        <p14:creationId xmlns:p14="http://schemas.microsoft.com/office/powerpoint/2010/main" val="73847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8507D-565D-5D68-156A-E72A18D3F1C0}"/>
              </a:ext>
            </a:extLst>
          </p:cNvPr>
          <p:cNvSpPr>
            <a:spLocks noGrp="1"/>
          </p:cNvSpPr>
          <p:nvPr>
            <p:ph type="title"/>
          </p:nvPr>
        </p:nvSpPr>
        <p:spPr>
          <a:xfrm>
            <a:off x="392028" y="742951"/>
            <a:ext cx="3456573" cy="4962524"/>
          </a:xfrm>
        </p:spPr>
        <p:txBody>
          <a:bodyPr vert="horz" lIns="91440" tIns="45720" rIns="91440" bIns="45720" rtlCol="0" anchor="ctr">
            <a:normAutofit/>
          </a:bodyPr>
          <a:lstStyle/>
          <a:p>
            <a:pPr algn="ctr"/>
            <a:r>
              <a:rPr lang="en-US" sz="4000">
                <a:solidFill>
                  <a:srgbClr val="FFFFFF"/>
                </a:solidFill>
                <a:ea typeface="Calibri Light"/>
                <a:cs typeface="Calibri Light"/>
              </a:rPr>
              <a:t>BF Agreement </a:t>
            </a:r>
            <a:br>
              <a:rPr lang="en-US" sz="4800">
                <a:ea typeface="Calibri Light"/>
                <a:cs typeface="Calibri Light"/>
              </a:rPr>
            </a:br>
            <a:r>
              <a:rPr lang="en-US" sz="1200">
                <a:solidFill>
                  <a:srgbClr val="FFFFFF"/>
                </a:solidFill>
                <a:ea typeface="Calibri Light"/>
                <a:cs typeface="Calibri Light"/>
              </a:rPr>
              <a:t>THIS IS THE CONTRACT BETWEEN INSURED AND ADRIANAS INSURANCE Company </a:t>
            </a:r>
            <a:br>
              <a:rPr lang="en-US" sz="1200">
                <a:ea typeface="Calibri Light"/>
                <a:cs typeface="Calibri Light"/>
              </a:rPr>
            </a:br>
            <a:br>
              <a:rPr lang="en-US" sz="1200">
                <a:ea typeface="Calibri Light"/>
                <a:cs typeface="Calibri Light"/>
              </a:rPr>
            </a:br>
            <a:br>
              <a:rPr lang="en-US" sz="1200">
                <a:ea typeface="Calibri Light"/>
                <a:cs typeface="Calibri Light"/>
              </a:rPr>
            </a:br>
            <a:endParaRPr lang="en-US" sz="1200" kern="1200">
              <a:solidFill>
                <a:srgbClr val="FFFFFF"/>
              </a:solidFill>
              <a:latin typeface="+mj-lt"/>
              <a:ea typeface="Calibri Light"/>
              <a:cs typeface="Calibri Light"/>
            </a:endParaRPr>
          </a:p>
        </p:txBody>
      </p:sp>
      <p:pic>
        <p:nvPicPr>
          <p:cNvPr id="4" name="Picture 4" descr="A picture containing text, font, black and white, number&#10;&#10;Description automatically generated">
            <a:extLst>
              <a:ext uri="{FF2B5EF4-FFF2-40B4-BE49-F238E27FC236}">
                <a16:creationId xmlns:a16="http://schemas.microsoft.com/office/drawing/2014/main" id="{F2302DEB-76C1-591B-F283-6F89D4DD1288}"/>
              </a:ext>
            </a:extLst>
          </p:cNvPr>
          <p:cNvPicPr>
            <a:picLocks noGrp="1" noChangeAspect="1"/>
          </p:cNvPicPr>
          <p:nvPr>
            <p:ph idx="1"/>
          </p:nvPr>
        </p:nvPicPr>
        <p:blipFill>
          <a:blip r:embed="rId2"/>
          <a:stretch>
            <a:fillRect/>
          </a:stretch>
        </p:blipFill>
        <p:spPr>
          <a:xfrm>
            <a:off x="4228436" y="391886"/>
            <a:ext cx="4907611" cy="6389914"/>
          </a:xfrm>
          <a:prstGeom prst="rect">
            <a:avLst/>
          </a:prstGeom>
        </p:spPr>
      </p:pic>
      <p:sp>
        <p:nvSpPr>
          <p:cNvPr id="3" name="TextBox 2">
            <a:extLst>
              <a:ext uri="{FF2B5EF4-FFF2-40B4-BE49-F238E27FC236}">
                <a16:creationId xmlns:a16="http://schemas.microsoft.com/office/drawing/2014/main" id="{644876D6-2AFC-44E1-2A1E-DB89361BFD0F}"/>
              </a:ext>
            </a:extLst>
          </p:cNvPr>
          <p:cNvSpPr txBox="1"/>
          <p:nvPr/>
        </p:nvSpPr>
        <p:spPr>
          <a:xfrm>
            <a:off x="9330772" y="744780"/>
            <a:ext cx="1947244" cy="45858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a:solidFill>
                  <a:srgbClr val="00B0F0"/>
                </a:solidFill>
                <a:cs typeface="Calibri"/>
              </a:rPr>
              <a:t>KEY POINTS</a:t>
            </a:r>
            <a:r>
              <a:rPr lang="en-US" sz="2400">
                <a:solidFill>
                  <a:srgbClr val="00B0F0"/>
                </a:solidFill>
                <a:cs typeface="Calibri"/>
              </a:rPr>
              <a:t>:</a:t>
            </a:r>
            <a:endParaRPr lang="en-US" sz="2400">
              <a:solidFill>
                <a:srgbClr val="00B0F0"/>
              </a:solidFill>
            </a:endParaRPr>
          </a:p>
          <a:p>
            <a:pPr marL="285750" indent="-285750">
              <a:buFont typeface="Wingdings"/>
              <a:buChar char="v"/>
            </a:pPr>
            <a:r>
              <a:rPr lang="en-US">
                <a:solidFill>
                  <a:srgbClr val="FF0000"/>
                </a:solidFill>
                <a:cs typeface="Calibri"/>
              </a:rPr>
              <a:t>Insured name must match policy and DL </a:t>
            </a:r>
            <a:endParaRPr lang="en-US"/>
          </a:p>
          <a:p>
            <a:pPr marL="285750" indent="-285750">
              <a:buFont typeface="Wingdings"/>
              <a:buChar char="v"/>
            </a:pPr>
            <a:r>
              <a:rPr lang="en-US" sz="1400">
                <a:solidFill>
                  <a:srgbClr val="FF0000"/>
                </a:solidFill>
                <a:cs typeface="Calibri"/>
              </a:rPr>
              <a:t>Broker fee amount is the sum of BF, BFC, BF MK &amp; DONATION (BF BD if applicable)</a:t>
            </a:r>
          </a:p>
          <a:p>
            <a:pPr marL="285750" indent="-285750">
              <a:buFont typeface="Wingdings"/>
              <a:buChar char="v"/>
            </a:pPr>
            <a:endParaRPr lang="en-US" sz="1400">
              <a:solidFill>
                <a:srgbClr val="FF0000"/>
              </a:solidFill>
              <a:cs typeface="Calibri"/>
            </a:endParaRPr>
          </a:p>
          <a:p>
            <a:pPr marL="285750" indent="-285750">
              <a:buFont typeface="Wingdings"/>
              <a:buChar char="v"/>
            </a:pPr>
            <a:r>
              <a:rPr lang="en-US" sz="1400">
                <a:solidFill>
                  <a:srgbClr val="FF0000"/>
                </a:solidFill>
                <a:cs typeface="Calibri"/>
              </a:rPr>
              <a:t>Form must be initialed, and signed by insured &amp; agent </a:t>
            </a:r>
          </a:p>
          <a:p>
            <a:pPr marL="285750" indent="-285750">
              <a:buFont typeface="Wingdings"/>
              <a:buChar char="v"/>
            </a:pPr>
            <a:endParaRPr lang="en-US" sz="1400">
              <a:solidFill>
                <a:srgbClr val="FF0000"/>
              </a:solidFill>
              <a:cs typeface="Calibri"/>
            </a:endParaRPr>
          </a:p>
          <a:p>
            <a:pPr marL="285750" indent="-285750">
              <a:buFont typeface="Wingdings"/>
              <a:buChar char="v"/>
            </a:pPr>
            <a:r>
              <a:rPr lang="en-US" sz="1400" u="sng">
                <a:solidFill>
                  <a:srgbClr val="FF0000"/>
                </a:solidFill>
                <a:cs typeface="Calibri"/>
              </a:rPr>
              <a:t>Broker Fee</a:t>
            </a:r>
            <a:r>
              <a:rPr lang="en-US" sz="1400">
                <a:solidFill>
                  <a:srgbClr val="FF0000"/>
                </a:solidFill>
                <a:cs typeface="Calibri"/>
              </a:rPr>
              <a:t>, is not </a:t>
            </a:r>
            <a:r>
              <a:rPr lang="en-US" sz="1400" b="1" i="1">
                <a:solidFill>
                  <a:srgbClr val="FF0000"/>
                </a:solidFill>
                <a:cs typeface="Calibri"/>
              </a:rPr>
              <a:t>Refundable</a:t>
            </a:r>
          </a:p>
        </p:txBody>
      </p:sp>
      <p:sp>
        <p:nvSpPr>
          <p:cNvPr id="5" name="TextBox 4">
            <a:extLst>
              <a:ext uri="{FF2B5EF4-FFF2-40B4-BE49-F238E27FC236}">
                <a16:creationId xmlns:a16="http://schemas.microsoft.com/office/drawing/2014/main" id="{1288CAEB-F2D7-F298-27E6-9A5E0E068B65}"/>
              </a:ext>
            </a:extLst>
          </p:cNvPr>
          <p:cNvSpPr txBox="1"/>
          <p:nvPr/>
        </p:nvSpPr>
        <p:spPr>
          <a:xfrm>
            <a:off x="5216692" y="1014663"/>
            <a:ext cx="1489911" cy="276999"/>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t>John Smith</a:t>
            </a:r>
          </a:p>
        </p:txBody>
      </p:sp>
      <p:sp>
        <p:nvSpPr>
          <p:cNvPr id="6" name="TextBox 5">
            <a:extLst>
              <a:ext uri="{FF2B5EF4-FFF2-40B4-BE49-F238E27FC236}">
                <a16:creationId xmlns:a16="http://schemas.microsoft.com/office/drawing/2014/main" id="{535A40D7-3435-CEFD-1B7C-876A992A5C37}"/>
              </a:ext>
            </a:extLst>
          </p:cNvPr>
          <p:cNvSpPr txBox="1"/>
          <p:nvPr/>
        </p:nvSpPr>
        <p:spPr>
          <a:xfrm>
            <a:off x="5069305" y="2456447"/>
            <a:ext cx="677779" cy="341350"/>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a:solidFill>
                  <a:schemeClr val="bg1"/>
                </a:solidFill>
                <a:highlight>
                  <a:srgbClr val="FFFF00"/>
                </a:highlight>
              </a:rPr>
              <a:t>Insured </a:t>
            </a:r>
            <a:endParaRPr lang="en-US" sz="800">
              <a:solidFill>
                <a:schemeClr val="bg1"/>
              </a:solidFill>
              <a:highlight>
                <a:srgbClr val="FFFF00"/>
              </a:highlight>
            </a:endParaRPr>
          </a:p>
          <a:p>
            <a:r>
              <a:rPr lang="en-US" sz="800" b="1">
                <a:solidFill>
                  <a:schemeClr val="bg1"/>
                </a:solidFill>
                <a:highlight>
                  <a:srgbClr val="FFFF00"/>
                </a:highlight>
              </a:rPr>
              <a:t>initials</a:t>
            </a:r>
            <a:endParaRPr lang="en-US" sz="800">
              <a:solidFill>
                <a:schemeClr val="bg1"/>
              </a:solidFill>
              <a:highlight>
                <a:srgbClr val="FFFF00"/>
              </a:highlight>
            </a:endParaRPr>
          </a:p>
        </p:txBody>
      </p:sp>
      <p:sp>
        <p:nvSpPr>
          <p:cNvPr id="9" name="TextBox 8">
            <a:extLst>
              <a:ext uri="{FF2B5EF4-FFF2-40B4-BE49-F238E27FC236}">
                <a16:creationId xmlns:a16="http://schemas.microsoft.com/office/drawing/2014/main" id="{0AE8551B-D475-B985-B9C2-34FEF30BBB29}"/>
              </a:ext>
            </a:extLst>
          </p:cNvPr>
          <p:cNvSpPr txBox="1"/>
          <p:nvPr/>
        </p:nvSpPr>
        <p:spPr>
          <a:xfrm>
            <a:off x="9334173" y="6154490"/>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0" name="TextBox 9">
            <a:extLst>
              <a:ext uri="{FF2B5EF4-FFF2-40B4-BE49-F238E27FC236}">
                <a16:creationId xmlns:a16="http://schemas.microsoft.com/office/drawing/2014/main" id="{AE752E5C-74B2-1217-62DD-22C2FAA0DF88}"/>
              </a:ext>
            </a:extLst>
          </p:cNvPr>
          <p:cNvSpPr txBox="1"/>
          <p:nvPr/>
        </p:nvSpPr>
        <p:spPr>
          <a:xfrm>
            <a:off x="8022054" y="3017921"/>
            <a:ext cx="687807" cy="338554"/>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a:solidFill>
                  <a:schemeClr val="bg1"/>
                </a:solidFill>
              </a:rPr>
              <a:t>Insureds initials</a:t>
            </a:r>
            <a:endParaRPr lang="en-US" sz="800">
              <a:solidFill>
                <a:schemeClr val="bg1"/>
              </a:solidFill>
            </a:endParaRPr>
          </a:p>
        </p:txBody>
      </p:sp>
      <p:sp>
        <p:nvSpPr>
          <p:cNvPr id="11" name="TextBox 10">
            <a:extLst>
              <a:ext uri="{FF2B5EF4-FFF2-40B4-BE49-F238E27FC236}">
                <a16:creationId xmlns:a16="http://schemas.microsoft.com/office/drawing/2014/main" id="{55B547D4-6A92-A025-31CF-D1CC8687AB2E}"/>
              </a:ext>
            </a:extLst>
          </p:cNvPr>
          <p:cNvSpPr txBox="1"/>
          <p:nvPr/>
        </p:nvSpPr>
        <p:spPr>
          <a:xfrm>
            <a:off x="6808870" y="2770271"/>
            <a:ext cx="808122" cy="584775"/>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a:t>BF amount</a:t>
            </a:r>
          </a:p>
          <a:p>
            <a:r>
              <a:rPr lang="en-US" sz="800" b="1"/>
              <a:t>Needs to </a:t>
            </a:r>
          </a:p>
          <a:p>
            <a:r>
              <a:rPr lang="en-US" sz="800" b="1"/>
              <a:t>match receipt</a:t>
            </a:r>
          </a:p>
        </p:txBody>
      </p:sp>
      <p:pic>
        <p:nvPicPr>
          <p:cNvPr id="12" name="Picture 12" descr="A person holding a pencil and writing on a piece of paper&#10;&#10;Description automatically generated">
            <a:extLst>
              <a:ext uri="{FF2B5EF4-FFF2-40B4-BE49-F238E27FC236}">
                <a16:creationId xmlns:a16="http://schemas.microsoft.com/office/drawing/2014/main" id="{E1DCFB75-116B-E7CB-DD82-2A69C88B63A9}"/>
              </a:ext>
            </a:extLst>
          </p:cNvPr>
          <p:cNvPicPr>
            <a:picLocks noChangeAspect="1"/>
          </p:cNvPicPr>
          <p:nvPr/>
        </p:nvPicPr>
        <p:blipFill>
          <a:blip r:embed="rId3"/>
          <a:stretch>
            <a:fillRect/>
          </a:stretch>
        </p:blipFill>
        <p:spPr>
          <a:xfrm>
            <a:off x="1465597" y="4665745"/>
            <a:ext cx="1309939" cy="1266325"/>
          </a:xfrm>
          <a:prstGeom prst="rect">
            <a:avLst/>
          </a:prstGeom>
        </p:spPr>
      </p:pic>
    </p:spTree>
    <p:extLst>
      <p:ext uri="{BB962C8B-B14F-4D97-AF65-F5344CB8AC3E}">
        <p14:creationId xmlns:p14="http://schemas.microsoft.com/office/powerpoint/2010/main" val="416982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EF8982E-02F0-4D24-85CB-98DEBCC32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623DA4-B629-BE4C-FCB7-CEC4CD954D63}"/>
              </a:ext>
            </a:extLst>
          </p:cNvPr>
          <p:cNvSpPr>
            <a:spLocks noGrp="1"/>
          </p:cNvSpPr>
          <p:nvPr>
            <p:ph type="title"/>
          </p:nvPr>
        </p:nvSpPr>
        <p:spPr>
          <a:xfrm>
            <a:off x="402560" y="-142374"/>
            <a:ext cx="3821012" cy="1538712"/>
          </a:xfrm>
        </p:spPr>
        <p:txBody>
          <a:bodyPr vert="horz" lIns="91440" tIns="45720" rIns="91440" bIns="45720" rtlCol="0" anchor="ctr">
            <a:noAutofit/>
          </a:bodyPr>
          <a:lstStyle/>
          <a:p>
            <a:pPr algn="ctr"/>
            <a:r>
              <a:rPr lang="en-US" sz="2800" b="1">
                <a:gradFill flip="none" rotWithShape="1">
                  <a:gsLst>
                    <a:gs pos="0">
                      <a:sysClr val="window" lastClr="FFFFFF"/>
                    </a:gs>
                    <a:gs pos="100000">
                      <a:sysClr val="window" lastClr="FFFFFF">
                        <a:lumMod val="65000"/>
                      </a:sysClr>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t>LAE &amp; UW 22 (</a:t>
            </a:r>
            <a:r>
              <a:rPr lang="en-US" sz="2000" b="1" err="1">
                <a:gradFill flip="none" rotWithShape="1">
                  <a:gsLst>
                    <a:gs pos="0">
                      <a:sysClr val="window" lastClr="FFFFFF"/>
                    </a:gs>
                    <a:gs pos="100000">
                      <a:sysClr val="window" lastClr="FFFFFF">
                        <a:lumMod val="65000"/>
                      </a:sysClr>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t>loopitas</a:t>
            </a:r>
            <a:r>
              <a:rPr lang="en-US" sz="2800" b="1">
                <a:gradFill flip="none" rotWithShape="1">
                  <a:gsLst>
                    <a:gs pos="0">
                      <a:sysClr val="window" lastClr="FFFFFF"/>
                    </a:gs>
                    <a:gs pos="100000">
                      <a:sysClr val="window" lastClr="FFFFFF">
                        <a:lumMod val="65000"/>
                      </a:sysClr>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rPr>
              <a:t>) PROCESS</a:t>
            </a:r>
            <a:endParaRPr lang="en-US" sz="2800" b="1">
              <a:gradFill flip="none" rotWithShape="1">
                <a:gsLst>
                  <a:gs pos="0">
                    <a:sysClr val="window" lastClr="FFFFFF"/>
                  </a:gs>
                  <a:gs pos="100000">
                    <a:sysClr val="window" lastClr="FFFFFF">
                      <a:lumMod val="65000"/>
                    </a:sysClr>
                  </a:gs>
                </a:gsLst>
                <a:lin ang="5580000" scaled="0"/>
                <a:tileRect/>
              </a:gradFill>
            </a:endParaRPr>
          </a:p>
        </p:txBody>
      </p:sp>
      <p:sp>
        <p:nvSpPr>
          <p:cNvPr id="3" name="Content Placeholder 2">
            <a:extLst>
              <a:ext uri="{FF2B5EF4-FFF2-40B4-BE49-F238E27FC236}">
                <a16:creationId xmlns:a16="http://schemas.microsoft.com/office/drawing/2014/main" id="{12B88C4B-3F57-39B1-94E0-CF1E86284337}"/>
              </a:ext>
            </a:extLst>
          </p:cNvPr>
          <p:cNvSpPr>
            <a:spLocks noGrp="1"/>
          </p:cNvSpPr>
          <p:nvPr>
            <p:ph idx="1"/>
          </p:nvPr>
        </p:nvSpPr>
        <p:spPr>
          <a:xfrm>
            <a:off x="573008" y="1309035"/>
            <a:ext cx="3643674" cy="3968249"/>
          </a:xfrm>
        </p:spPr>
        <p:txBody>
          <a:bodyPr vert="horz" lIns="91440" tIns="45720" rIns="91440" bIns="45720" rtlCol="0" anchor="t">
            <a:noAutofit/>
          </a:bodyPr>
          <a:lstStyle/>
          <a:p>
            <a:r>
              <a:rPr lang="en-US" sz="1400" dirty="0">
                <a:gradFill flip="none" rotWithShape="1">
                  <a:gsLst>
                    <a:gs pos="0">
                      <a:sysClr val="window" lastClr="FFFFFF"/>
                    </a:gs>
                    <a:gs pos="100000">
                      <a:sysClr val="window" lastClr="FFFFFF">
                        <a:lumMod val="75000"/>
                      </a:sys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Once verified receipt, insured statement, all initials &amp; signatures on application &amp; internals, and supporting documents; continue with the following steps:</a:t>
            </a:r>
          </a:p>
          <a:p>
            <a:pPr marL="342900" indent="-342900">
              <a:buClr>
                <a:srgbClr val="FFFFFF"/>
              </a:buClr>
              <a:buAutoNum type="arabicPeriod"/>
            </a:pPr>
            <a:r>
              <a:rPr lang="en-US" sz="1400" dirty="0">
                <a:gradFill flip="none" rotWithShape="1">
                  <a:gsLst>
                    <a:gs pos="0">
                      <a:sysClr val="window" lastClr="FFFFFF"/>
                    </a:gs>
                    <a:gs pos="100000">
                      <a:sysClr val="window" lastClr="FFFFFF">
                        <a:lumMod val="75000"/>
                      </a:sys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add a log with the underwriting note stating what was revised and reviewed (as shows picture)</a:t>
            </a:r>
          </a:p>
          <a:p>
            <a:pPr marL="342900" indent="-342900">
              <a:buClr>
                <a:srgbClr val="FFFFFF"/>
              </a:buClr>
              <a:buAutoNum type="arabicPeriod"/>
            </a:pPr>
            <a:r>
              <a:rPr lang="en-US" sz="1400" dirty="0">
                <a:gradFill flip="none" rotWithShape="1">
                  <a:gsLst>
                    <a:gs pos="0">
                      <a:sysClr val="window" lastClr="FFFFFF"/>
                    </a:gs>
                    <a:gs pos="100000">
                      <a:sysClr val="window" lastClr="FFFFFF">
                        <a:lumMod val="75000"/>
                      </a:sys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If pending information was found on the </a:t>
            </a:r>
            <a:r>
              <a:rPr lang="en-US" sz="1400" err="1">
                <a:gradFill flip="none" rotWithShape="1">
                  <a:gsLst>
                    <a:gs pos="0">
                      <a:sysClr val="window" lastClr="FFFFFF"/>
                    </a:gs>
                    <a:gs pos="100000">
                      <a:sysClr val="window" lastClr="FFFFFF">
                        <a:lumMod val="75000"/>
                      </a:sys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uw</a:t>
            </a:r>
            <a:r>
              <a:rPr lang="en-US" sz="1400" dirty="0">
                <a:gradFill flip="none" rotWithShape="1">
                  <a:gsLst>
                    <a:gs pos="0">
                      <a:sysClr val="window" lastClr="FFFFFF"/>
                    </a:gs>
                    <a:gs pos="100000">
                      <a:sysClr val="window" lastClr="FFFFFF">
                        <a:lumMod val="75000"/>
                      </a:sys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 process it must be listed as suspense indicating what information is pending/ missing </a:t>
            </a:r>
          </a:p>
          <a:p>
            <a:pPr marL="342900" indent="-342900">
              <a:buClr>
                <a:srgbClr val="FFFFFF"/>
              </a:buClr>
              <a:buAutoNum type="arabicPeriod"/>
            </a:pPr>
            <a:r>
              <a:rPr lang="en-US" sz="1400" dirty="0">
                <a:gradFill flip="none" rotWithShape="1">
                  <a:gsLst>
                    <a:gs pos="0">
                      <a:sysClr val="window" lastClr="FFFFFF"/>
                    </a:gs>
                    <a:gs pos="100000">
                      <a:sysClr val="window" lastClr="FFFFFF">
                        <a:lumMod val="75000"/>
                      </a:sys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Suspend log in </a:t>
            </a:r>
            <a:r>
              <a:rPr lang="en-US" sz="1400" err="1">
                <a:gradFill flip="none" rotWithShape="1">
                  <a:gsLst>
                    <a:gs pos="0">
                      <a:sysClr val="window" lastClr="FFFFFF"/>
                    </a:gs>
                    <a:gs pos="100000">
                      <a:sysClr val="window" lastClr="FFFFFF">
                        <a:lumMod val="75000"/>
                      </a:sys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lae</a:t>
            </a:r>
            <a:r>
              <a:rPr lang="en-US" sz="1400" dirty="0">
                <a:gradFill flip="none" rotWithShape="1">
                  <a:gsLst>
                    <a:gs pos="0">
                      <a:sysClr val="window" lastClr="FFFFFF"/>
                    </a:gs>
                    <a:gs pos="100000">
                      <a:sysClr val="window" lastClr="FFFFFF">
                        <a:lumMod val="75000"/>
                      </a:sys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 to agent</a:t>
            </a:r>
          </a:p>
          <a:p>
            <a:pPr marL="342900" indent="-342900">
              <a:buClr>
                <a:srgbClr val="FFFFFF"/>
              </a:buClr>
              <a:buAutoNum type="arabicPeriod"/>
            </a:pPr>
            <a:r>
              <a:rPr lang="en-US" sz="1400" dirty="0">
                <a:gradFill flip="none" rotWithShape="1">
                  <a:gsLst>
                    <a:gs pos="0">
                      <a:sysClr val="window" lastClr="FFFFFF"/>
                    </a:gs>
                    <a:gs pos="100000">
                      <a:sysClr val="window" lastClr="FFFFFF">
                        <a:lumMod val="75000"/>
                      </a:sys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Create and send an email to the agent with the missing info, on the email cc the manager/ regional </a:t>
            </a:r>
            <a:endParaRPr lang="en-US" sz="1400">
              <a:effectLst>
                <a:glow rad="38100">
                  <a:prstClr val="white">
                    <a:lumMod val="50000"/>
                    <a:lumOff val="50000"/>
                    <a:alpha val="20000"/>
                  </a:prstClr>
                </a:glow>
                <a:outerShdw blurRad="44450" dist="12700" dir="13860000" algn="tl" rotWithShape="0">
                  <a:srgbClr val="000000">
                    <a:alpha val="20000"/>
                  </a:srgbClr>
                </a:outerShdw>
              </a:effectLst>
            </a:endParaRPr>
          </a:p>
          <a:p>
            <a:pPr marL="342900" indent="-342900">
              <a:buClr>
                <a:srgbClr val="FFFFFF"/>
              </a:buClr>
              <a:buAutoNum type="arabicPeriod"/>
            </a:pPr>
            <a:r>
              <a:rPr lang="en-US" sz="1400" dirty="0">
                <a:gradFill flip="none" rotWithShape="1">
                  <a:gsLst>
                    <a:gs pos="0">
                      <a:sysClr val="window" lastClr="FFFFFF"/>
                    </a:gs>
                    <a:gs pos="100000">
                      <a:sysClr val="window" lastClr="FFFFFF">
                        <a:lumMod val="75000"/>
                      </a:sys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Print email suspense to </a:t>
            </a:r>
            <a:r>
              <a:rPr lang="en-US" sz="1400" err="1">
                <a:gradFill flip="none" rotWithShape="1">
                  <a:gsLst>
                    <a:gs pos="0">
                      <a:sysClr val="window" lastClr="FFFFFF"/>
                    </a:gs>
                    <a:gs pos="100000">
                      <a:sysClr val="window" lastClr="FFFFFF">
                        <a:lumMod val="75000"/>
                      </a:sys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lae</a:t>
            </a:r>
            <a:endParaRPr lang="en-US" sz="1400">
              <a:gradFill flip="none" rotWithShape="1">
                <a:gsLst>
                  <a:gs pos="0">
                    <a:sysClr val="window" lastClr="FFFFFF"/>
                  </a:gs>
                  <a:gs pos="100000">
                    <a:sysClr val="window" lastClr="FFFFFF">
                      <a:lumMod val="75000"/>
                    </a:sys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a:p>
            <a:pPr marL="342900" indent="-342900">
              <a:buClr>
                <a:srgbClr val="FFFFFF"/>
              </a:buClr>
              <a:buAutoNum type="arabicPeriod"/>
            </a:pPr>
            <a:r>
              <a:rPr lang="en-US" sz="1400" dirty="0">
                <a:gradFill flip="none" rotWithShape="1">
                  <a:gsLst>
                    <a:gs pos="0">
                      <a:sysClr val="window" lastClr="FFFFFF"/>
                    </a:gs>
                    <a:gs pos="100000">
                      <a:sysClr val="window" lastClr="FFFFFF">
                        <a:lumMod val="75000"/>
                      </a:sys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Register receipt to </a:t>
            </a:r>
            <a:r>
              <a:rPr lang="en-US" sz="1400" err="1">
                <a:gradFill flip="none" rotWithShape="1">
                  <a:gsLst>
                    <a:gs pos="0">
                      <a:sysClr val="window" lastClr="FFFFFF"/>
                    </a:gs>
                    <a:gs pos="100000">
                      <a:sysClr val="window" lastClr="FFFFFF">
                        <a:lumMod val="75000"/>
                      </a:sys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uw</a:t>
            </a:r>
            <a:r>
              <a:rPr lang="en-US" sz="1400" dirty="0">
                <a:gradFill flip="none" rotWithShape="1">
                  <a:gsLst>
                    <a:gs pos="0">
                      <a:sysClr val="window" lastClr="FFFFFF"/>
                    </a:gs>
                    <a:gs pos="100000">
                      <a:sysClr val="window" lastClr="FFFFFF">
                        <a:lumMod val="75000"/>
                      </a:sys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 22 (</a:t>
            </a:r>
            <a:r>
              <a:rPr lang="en-US" sz="1400" err="1">
                <a:gradFill flip="none" rotWithShape="1">
                  <a:gsLst>
                    <a:gs pos="0">
                      <a:sysClr val="window" lastClr="FFFFFF"/>
                    </a:gs>
                    <a:gs pos="100000">
                      <a:sysClr val="window" lastClr="FFFFFF">
                        <a:lumMod val="75000"/>
                      </a:sys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loopitas</a:t>
            </a:r>
            <a:r>
              <a:rPr lang="en-US" sz="1400" dirty="0">
                <a:gradFill flip="none" rotWithShape="1">
                  <a:gsLst>
                    <a:gs pos="0">
                      <a:sysClr val="window" lastClr="FFFFFF"/>
                    </a:gs>
                    <a:gs pos="100000">
                      <a:sysClr val="window" lastClr="FFFFFF">
                        <a:lumMod val="75000"/>
                      </a:sys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 and enter all the pending info </a:t>
            </a:r>
          </a:p>
          <a:p>
            <a:pPr marL="342900" indent="-342900">
              <a:buClr>
                <a:srgbClr val="FFFFFF"/>
              </a:buClr>
              <a:buAutoNum type="arabicPeriod"/>
            </a:pPr>
            <a:r>
              <a:rPr lang="en-US" sz="1400" dirty="0">
                <a:gradFill flip="none" rotWithShape="1">
                  <a:gsLst>
                    <a:gs pos="0">
                      <a:sysClr val="window" lastClr="FFFFFF"/>
                    </a:gs>
                    <a:gs pos="100000">
                      <a:sysClr val="window" lastClr="FFFFFF">
                        <a:lumMod val="75000"/>
                      </a:sys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Save suspense in </a:t>
            </a:r>
            <a:r>
              <a:rPr lang="en-US" sz="1400" err="1">
                <a:gradFill flip="none" rotWithShape="1">
                  <a:gsLst>
                    <a:gs pos="0">
                      <a:sysClr val="window" lastClr="FFFFFF"/>
                    </a:gs>
                    <a:gs pos="100000">
                      <a:sysClr val="window" lastClr="FFFFFF">
                        <a:lumMod val="75000"/>
                      </a:sys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loopitas</a:t>
            </a:r>
            <a:r>
              <a:rPr lang="en-US" sz="1400" dirty="0">
                <a:gradFill flip="none" rotWithShape="1">
                  <a:gsLst>
                    <a:gs pos="0">
                      <a:sysClr val="window" lastClr="FFFFFF"/>
                    </a:gs>
                    <a:gs pos="100000">
                      <a:sysClr val="window" lastClr="FFFFFF">
                        <a:lumMod val="75000"/>
                      </a:sys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 </a:t>
            </a:r>
          </a:p>
          <a:p>
            <a:pPr marL="0" indent="0">
              <a:buClr>
                <a:srgbClr val="FFFFFF"/>
              </a:buClr>
              <a:buNone/>
            </a:pPr>
            <a:endParaRPr lang="en-US" sz="1800">
              <a:gradFill flip="none" rotWithShape="1">
                <a:gsLst>
                  <a:gs pos="0">
                    <a:sysClr val="window" lastClr="FFFFFF"/>
                  </a:gs>
                  <a:gs pos="100000">
                    <a:sysClr val="window" lastClr="FFFFFF">
                      <a:lumMod val="75000"/>
                    </a:sys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p:txBody>
      </p:sp>
      <p:sp>
        <p:nvSpPr>
          <p:cNvPr id="26" name="Rounded Rectangle 7">
            <a:extLst>
              <a:ext uri="{FF2B5EF4-FFF2-40B4-BE49-F238E27FC236}">
                <a16:creationId xmlns:a16="http://schemas.microsoft.com/office/drawing/2014/main" id="{2CB72970-2D5B-4516-9F76-B1220A77B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0994" y="620720"/>
            <a:ext cx="6929447" cy="5272133"/>
          </a:xfrm>
          <a:prstGeom prst="roundRect">
            <a:avLst>
              <a:gd name="adj" fmla="val 3812"/>
            </a:avLst>
          </a:prstGeom>
          <a:solidFill>
            <a:schemeClr val="bg1"/>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4" descr="A screenshot of a computer&#10;&#10;Description automatically generated">
            <a:extLst>
              <a:ext uri="{FF2B5EF4-FFF2-40B4-BE49-F238E27FC236}">
                <a16:creationId xmlns:a16="http://schemas.microsoft.com/office/drawing/2014/main" id="{24C7C25C-1400-4D07-949E-E87726F95240}"/>
              </a:ext>
            </a:extLst>
          </p:cNvPr>
          <p:cNvPicPr>
            <a:picLocks noChangeAspect="1"/>
          </p:cNvPicPr>
          <p:nvPr/>
        </p:nvPicPr>
        <p:blipFill>
          <a:blip r:embed="rId2"/>
          <a:stretch>
            <a:fillRect/>
          </a:stretch>
        </p:blipFill>
        <p:spPr>
          <a:xfrm>
            <a:off x="5128626" y="736838"/>
            <a:ext cx="5934182" cy="2882547"/>
          </a:xfrm>
          <a:prstGeom prst="rect">
            <a:avLst/>
          </a:prstGeom>
        </p:spPr>
      </p:pic>
      <p:sp>
        <p:nvSpPr>
          <p:cNvPr id="5" name="TextBox 4">
            <a:extLst>
              <a:ext uri="{FF2B5EF4-FFF2-40B4-BE49-F238E27FC236}">
                <a16:creationId xmlns:a16="http://schemas.microsoft.com/office/drawing/2014/main" id="{5C611F32-7EDA-1334-0254-1C8D9E901958}"/>
              </a:ext>
            </a:extLst>
          </p:cNvPr>
          <p:cNvSpPr txBox="1"/>
          <p:nvPr/>
        </p:nvSpPr>
        <p:spPr>
          <a:xfrm>
            <a:off x="5215246" y="4344389"/>
            <a:ext cx="4564083"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7" name="Picture 6" descr="A screenshot of a computer error&#10;&#10;Description automatically generated">
            <a:extLst>
              <a:ext uri="{FF2B5EF4-FFF2-40B4-BE49-F238E27FC236}">
                <a16:creationId xmlns:a16="http://schemas.microsoft.com/office/drawing/2014/main" id="{6D30B989-E17C-13EC-7464-EDD3F16DD5D0}"/>
              </a:ext>
            </a:extLst>
          </p:cNvPr>
          <p:cNvPicPr>
            <a:picLocks noChangeAspect="1"/>
          </p:cNvPicPr>
          <p:nvPr/>
        </p:nvPicPr>
        <p:blipFill>
          <a:blip r:embed="rId3"/>
          <a:stretch>
            <a:fillRect/>
          </a:stretch>
        </p:blipFill>
        <p:spPr>
          <a:xfrm>
            <a:off x="4735285" y="3683142"/>
            <a:ext cx="6815447" cy="1365051"/>
          </a:xfrm>
          <a:prstGeom prst="rect">
            <a:avLst/>
          </a:prstGeom>
        </p:spPr>
      </p:pic>
    </p:spTree>
    <p:extLst>
      <p:ext uri="{BB962C8B-B14F-4D97-AF65-F5344CB8AC3E}">
        <p14:creationId xmlns:p14="http://schemas.microsoft.com/office/powerpoint/2010/main" val="1920682042"/>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45AD8-C800-8B83-20E5-4912A8162172}"/>
              </a:ext>
            </a:extLst>
          </p:cNvPr>
          <p:cNvSpPr>
            <a:spLocks noGrp="1"/>
          </p:cNvSpPr>
          <p:nvPr>
            <p:ph type="title"/>
          </p:nvPr>
        </p:nvSpPr>
        <p:spPr>
          <a:xfrm>
            <a:off x="1141413" y="609600"/>
            <a:ext cx="9905998" cy="1468582"/>
          </a:xfrm>
        </p:spPr>
        <p:txBody>
          <a:bodyPr>
            <a:normAutofit/>
          </a:bodyPr>
          <a:lstStyle/>
          <a:p>
            <a:pPr>
              <a:lnSpc>
                <a:spcPct val="90000"/>
              </a:lnSpc>
            </a:pPr>
            <a:r>
              <a:rPr lang="en-US" sz="4000" b="1" i="1" dirty="0">
                <a:solidFill>
                  <a:srgbClr val="00B0F0"/>
                </a:solidFill>
                <a:effectLst>
                  <a:glow rad="38100">
                    <a:prstClr val="black">
                      <a:lumMod val="65000"/>
                      <a:lumOff val="35000"/>
                      <a:alpha val="40000"/>
                    </a:prstClr>
                  </a:glow>
                  <a:outerShdw blurRad="28575" dist="38100" dir="14040000" algn="tl" rotWithShape="0">
                    <a:srgbClr val="000000">
                      <a:alpha val="25000"/>
                    </a:srgbClr>
                  </a:outerShdw>
                </a:effectLst>
                <a:latin typeface="Corbel"/>
              </a:rPr>
              <a:t>Last steps: </a:t>
            </a:r>
            <a:r>
              <a:rPr lang="en-US" sz="1600" b="1" i="1" dirty="0">
                <a:solidFill>
                  <a:srgbClr val="00B0F0"/>
                </a:solidFill>
                <a:effectLst>
                  <a:glow rad="38100">
                    <a:prstClr val="black">
                      <a:lumMod val="65000"/>
                      <a:lumOff val="35000"/>
                      <a:alpha val="40000"/>
                    </a:prstClr>
                  </a:glow>
                  <a:outerShdw blurRad="28575" dist="38100" dir="14040000" algn="tl" rotWithShape="0">
                    <a:srgbClr val="000000">
                      <a:alpha val="25000"/>
                    </a:srgbClr>
                  </a:outerShdw>
                </a:effectLst>
                <a:latin typeface="Corbel"/>
              </a:rPr>
              <a:t>once revised, and policy is gtg, there is no need to print or upload to company </a:t>
            </a:r>
          </a:p>
        </p:txBody>
      </p:sp>
      <p:graphicFrame>
        <p:nvGraphicFramePr>
          <p:cNvPr id="5" name="Content Placeholder 2">
            <a:extLst>
              <a:ext uri="{FF2B5EF4-FFF2-40B4-BE49-F238E27FC236}">
                <a16:creationId xmlns:a16="http://schemas.microsoft.com/office/drawing/2014/main" id="{766BDD45-6B66-3BD7-4B65-14C0878BFB6F}"/>
              </a:ext>
            </a:extLst>
          </p:cNvPr>
          <p:cNvGraphicFramePr>
            <a:graphicFrameLocks noGrp="1"/>
          </p:cNvGraphicFramePr>
          <p:nvPr>
            <p:ph idx="1"/>
            <p:extLst>
              <p:ext uri="{D42A27DB-BD31-4B8C-83A1-F6EECF244321}">
                <p14:modId xmlns:p14="http://schemas.microsoft.com/office/powerpoint/2010/main" val="2581128371"/>
              </p:ext>
            </p:extLst>
          </p:nvPr>
        </p:nvGraphicFramePr>
        <p:xfrm>
          <a:off x="1182053" y="2336800"/>
          <a:ext cx="9906000" cy="3387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3233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4" name="Content Placeholder 3" descr="A screenshot of a computer&#10;&#10;Description automatically generated">
            <a:extLst>
              <a:ext uri="{FF2B5EF4-FFF2-40B4-BE49-F238E27FC236}">
                <a16:creationId xmlns:a16="http://schemas.microsoft.com/office/drawing/2014/main" id="{19BEF563-0B5B-2021-639E-726F95E33063}"/>
              </a:ext>
            </a:extLst>
          </p:cNvPr>
          <p:cNvPicPr>
            <a:picLocks noChangeAspect="1"/>
          </p:cNvPicPr>
          <p:nvPr/>
        </p:nvPicPr>
        <p:blipFill>
          <a:blip r:embed="rId3"/>
          <a:stretch>
            <a:fillRect/>
          </a:stretch>
        </p:blipFill>
        <p:spPr>
          <a:xfrm>
            <a:off x="4763438" y="129949"/>
            <a:ext cx="6152822" cy="6353186"/>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2" name="TextBox 1">
            <a:extLst>
              <a:ext uri="{FF2B5EF4-FFF2-40B4-BE49-F238E27FC236}">
                <a16:creationId xmlns:a16="http://schemas.microsoft.com/office/drawing/2014/main" id="{53B26F7E-DA63-0804-D5A4-632DC9C76998}"/>
              </a:ext>
            </a:extLst>
          </p:cNvPr>
          <p:cNvSpPr txBox="1"/>
          <p:nvPr/>
        </p:nvSpPr>
        <p:spPr>
          <a:xfrm>
            <a:off x="338666" y="762000"/>
            <a:ext cx="2743199" cy="923330"/>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If motorcycle is </a:t>
            </a:r>
            <a:r>
              <a:rPr lang="en-US" dirty="0">
                <a:solidFill>
                  <a:srgbClr val="FF0000"/>
                </a:solidFill>
              </a:rPr>
              <a:t>salvage</a:t>
            </a:r>
            <a:r>
              <a:rPr lang="en-US" dirty="0"/>
              <a:t>, no comp and </a:t>
            </a:r>
            <a:r>
              <a:rPr lang="en-US" err="1"/>
              <a:t>coll</a:t>
            </a:r>
            <a:r>
              <a:rPr lang="en-US" dirty="0"/>
              <a:t> acceptable </a:t>
            </a:r>
          </a:p>
        </p:txBody>
      </p:sp>
    </p:spTree>
    <p:extLst>
      <p:ext uri="{BB962C8B-B14F-4D97-AF65-F5344CB8AC3E}">
        <p14:creationId xmlns:p14="http://schemas.microsoft.com/office/powerpoint/2010/main" val="860249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270CD-E7E2-DF2A-D890-B497172986D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3043EB-F0B7-F943-7784-0AE91CEFC44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53586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C9B44886-047B-4C3D-B24D-40372BAF67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2192000" cy="4373743"/>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33" name="Rectangle 32">
            <a:extLst>
              <a:ext uri="{FF2B5EF4-FFF2-40B4-BE49-F238E27FC236}">
                <a16:creationId xmlns:a16="http://schemas.microsoft.com/office/drawing/2014/main" id="{C69F3D2E-2D8E-4CC9-A453-44EB58CF1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0" y="4462271"/>
            <a:ext cx="12192000" cy="2395728"/>
          </a:xfrm>
          <a:prstGeom prst="rect">
            <a:avLst/>
          </a:prstGeom>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02C657-ED37-515E-5471-C74644C0E203}"/>
              </a:ext>
            </a:extLst>
          </p:cNvPr>
          <p:cNvSpPr>
            <a:spLocks noGrp="1"/>
          </p:cNvSpPr>
          <p:nvPr>
            <p:ph type="title"/>
          </p:nvPr>
        </p:nvSpPr>
        <p:spPr>
          <a:xfrm>
            <a:off x="389573" y="4961635"/>
            <a:ext cx="9905998" cy="1087109"/>
          </a:xfrm>
        </p:spPr>
        <p:txBody>
          <a:bodyPr vert="horz" lIns="91440" tIns="45720" rIns="91440" bIns="45720" rtlCol="0" anchor="t">
            <a:normAutofit fontScale="90000"/>
          </a:bodyPr>
          <a:lstStyle/>
          <a:p>
            <a:r>
              <a:rPr lang="en-US" sz="3600" i="1" kern="12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                  Documents needed</a:t>
            </a:r>
            <a:r>
              <a:rPr lang="en-US" sz="3600" i="1" dirty="0"/>
              <a:t> to underwrite, this policy does not need to printed and uploaded to company, we save in </a:t>
            </a:r>
            <a:r>
              <a:rPr lang="en-US" sz="3600" i="1" dirty="0" err="1"/>
              <a:t>lae</a:t>
            </a:r>
            <a:br>
              <a:rPr lang="en-US" sz="3600" i="1" dirty="0">
                <a:effectLst>
                  <a:glow rad="38100">
                    <a:prstClr val="black">
                      <a:lumMod val="65000"/>
                      <a:lumOff val="35000"/>
                      <a:alpha val="40000"/>
                    </a:prstClr>
                  </a:glow>
                  <a:outerShdw blurRad="28575" dist="38100" dir="14040000" algn="tl" rotWithShape="0">
                    <a:srgbClr val="000000">
                      <a:alpha val="25000"/>
                    </a:srgbClr>
                  </a:outerShdw>
                </a:effectLst>
              </a:rPr>
            </a:br>
            <a:r>
              <a:rPr lang="en-US" sz="3600" i="1" dirty="0"/>
              <a:t> </a:t>
            </a:r>
            <a:endParaRPr lang="en-US" sz="3600" i="1" kern="1200" cap="all" dirty="0">
              <a:ln w="3175" cmpd="sng">
                <a:noFill/>
              </a:ln>
              <a:gradFill flip="none" rotWithShape="1">
                <a:gsLst>
                  <a:gs pos="0">
                    <a:schemeClr val="tx1"/>
                  </a:gs>
                  <a:gs pos="100000">
                    <a:schemeClr val="tx1">
                      <a:lumMod val="65000"/>
                    </a:schemeClr>
                  </a:gs>
                </a:gsLst>
                <a:lin ang="5580000" scaled="0"/>
                <a:tileRect/>
              </a:gradFill>
              <a:effectLst>
                <a:glow rad="38100">
                  <a:prstClr val="black">
                    <a:lumMod val="65000"/>
                    <a:lumOff val="35000"/>
                    <a:alpha val="40000"/>
                  </a:prstClr>
                </a:glow>
                <a:outerShdw blurRad="28575" dist="38100" dir="14040000" algn="tl" rotWithShape="0">
                  <a:srgbClr val="000000">
                    <a:alpha val="25000"/>
                  </a:srgbClr>
                </a:outerShdw>
              </a:effectLst>
              <a:latin typeface="+mj-lt"/>
            </a:endParaRPr>
          </a:p>
        </p:txBody>
      </p:sp>
      <p:cxnSp>
        <p:nvCxnSpPr>
          <p:cNvPr id="34" name="Straight Connector 33">
            <a:extLst>
              <a:ext uri="{FF2B5EF4-FFF2-40B4-BE49-F238E27FC236}">
                <a16:creationId xmlns:a16="http://schemas.microsoft.com/office/drawing/2014/main" id="{56319A8F-DEC0-498D-AD34-743F1F8741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8" y="4373740"/>
            <a:ext cx="12188952"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5" name="Rectangle 34">
            <a:extLst>
              <a:ext uri="{FF2B5EF4-FFF2-40B4-BE49-F238E27FC236}">
                <a16:creationId xmlns:a16="http://schemas.microsoft.com/office/drawing/2014/main" id="{7D96F023-07C3-410F-8214-C77FAA8E7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0" y="3907334"/>
            <a:ext cx="12192000" cy="466406"/>
          </a:xfrm>
          <a:prstGeom prst="rect">
            <a:avLst/>
          </a:prstGeom>
          <a:gradFill>
            <a:gsLst>
              <a:gs pos="0">
                <a:srgbClr val="363D46"/>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17" name="Text Placeholder 3">
            <a:extLst>
              <a:ext uri="{FF2B5EF4-FFF2-40B4-BE49-F238E27FC236}">
                <a16:creationId xmlns:a16="http://schemas.microsoft.com/office/drawing/2014/main" id="{5D0CA040-9C71-0883-92C9-B3EC024AED63}"/>
              </a:ext>
            </a:extLst>
          </p:cNvPr>
          <p:cNvGraphicFramePr/>
          <p:nvPr>
            <p:extLst>
              <p:ext uri="{D42A27DB-BD31-4B8C-83A1-F6EECF244321}">
                <p14:modId xmlns:p14="http://schemas.microsoft.com/office/powerpoint/2010/main" val="3531382208"/>
              </p:ext>
            </p:extLst>
          </p:nvPr>
        </p:nvGraphicFramePr>
        <p:xfrm>
          <a:off x="965200" y="965201"/>
          <a:ext cx="10261600" cy="2853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2428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0" name="Picture 12" descr="A close up of a motorcycle tire on a dusty dirt road">
            <a:extLst>
              <a:ext uri="{FF2B5EF4-FFF2-40B4-BE49-F238E27FC236}">
                <a16:creationId xmlns:a16="http://schemas.microsoft.com/office/drawing/2014/main" id="{8403491A-A127-9A62-23A3-F8B264815932}"/>
              </a:ext>
            </a:extLst>
          </p:cNvPr>
          <p:cNvPicPr>
            <a:picLocks noChangeAspect="1"/>
          </p:cNvPicPr>
          <p:nvPr/>
        </p:nvPicPr>
        <p:blipFill rotWithShape="1">
          <a:blip r:embed="rId3">
            <a:alphaModFix amt="15000"/>
          </a:blip>
          <a:srcRect t="7203" b="3864"/>
          <a:stretch/>
        </p:blipFill>
        <p:spPr>
          <a:xfrm>
            <a:off x="163305" y="108867"/>
            <a:ext cx="12191980" cy="6857990"/>
          </a:xfrm>
          <a:prstGeom prst="rect">
            <a:avLst/>
          </a:prstGeom>
        </p:spPr>
      </p:pic>
      <p:sp>
        <p:nvSpPr>
          <p:cNvPr id="2" name="Title 1">
            <a:extLst>
              <a:ext uri="{FF2B5EF4-FFF2-40B4-BE49-F238E27FC236}">
                <a16:creationId xmlns:a16="http://schemas.microsoft.com/office/drawing/2014/main" id="{5E4751CE-1F97-ACD0-3586-A0080CF2B0D5}"/>
              </a:ext>
            </a:extLst>
          </p:cNvPr>
          <p:cNvSpPr>
            <a:spLocks noGrp="1"/>
          </p:cNvSpPr>
          <p:nvPr>
            <p:ph type="title"/>
          </p:nvPr>
        </p:nvSpPr>
        <p:spPr>
          <a:xfrm>
            <a:off x="1092221" y="-93700"/>
            <a:ext cx="9735548" cy="998041"/>
          </a:xfrm>
        </p:spPr>
        <p:txBody>
          <a:bodyPr>
            <a:normAutofit/>
          </a:bodyPr>
          <a:lstStyle/>
          <a:p>
            <a:r>
              <a:rPr lang="en-US" sz="2800" b="1" cap="small">
                <a:latin typeface="Arial"/>
                <a:cs typeface="Calibri Light"/>
              </a:rPr>
              <a:t>factors when underwriting a motorcycle application</a:t>
            </a:r>
            <a:endParaRPr lang="en-US" sz="2800" b="1">
              <a:latin typeface="Arial"/>
            </a:endParaRPr>
          </a:p>
        </p:txBody>
      </p:sp>
      <p:sp>
        <p:nvSpPr>
          <p:cNvPr id="51" name="Content Placeholder 2">
            <a:extLst>
              <a:ext uri="{FF2B5EF4-FFF2-40B4-BE49-F238E27FC236}">
                <a16:creationId xmlns:a16="http://schemas.microsoft.com/office/drawing/2014/main" id="{5746EC77-EE43-236D-FFEB-A02E732E0862}"/>
              </a:ext>
            </a:extLst>
          </p:cNvPr>
          <p:cNvSpPr>
            <a:spLocks noGrp="1"/>
          </p:cNvSpPr>
          <p:nvPr>
            <p:ph idx="1"/>
          </p:nvPr>
        </p:nvSpPr>
        <p:spPr>
          <a:xfrm>
            <a:off x="1021670" y="1883228"/>
            <a:ext cx="522514" cy="185059"/>
          </a:xfrm>
        </p:spPr>
        <p:txBody>
          <a:bodyPr>
            <a:normAutofit fontScale="25000" lnSpcReduction="20000"/>
          </a:bodyPr>
          <a:lstStyle/>
          <a:p>
            <a:pPr marL="0" indent="0">
              <a:buNone/>
            </a:pPr>
            <a:endParaRPr lang="en-US" sz="160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Arial"/>
              <a:cs typeface="Calibri"/>
            </a:endParaRPr>
          </a:p>
          <a:p>
            <a:pPr>
              <a:buClr>
                <a:srgbClr val="FFFFFF"/>
              </a:buClr>
            </a:pPr>
            <a:endParaRPr lang="en-US" sz="1600">
              <a:effectLst>
                <a:glow rad="38100">
                  <a:prstClr val="black">
                    <a:lumMod val="50000"/>
                    <a:lumOff val="50000"/>
                    <a:alpha val="20000"/>
                  </a:prstClr>
                </a:glow>
                <a:outerShdw blurRad="44450" dist="12700" dir="13860000" algn="tl" rotWithShape="0">
                  <a:srgbClr val="000000">
                    <a:alpha val="20000"/>
                  </a:srgbClr>
                </a:outerShdw>
              </a:effectLst>
              <a:latin typeface="Calibri"/>
              <a:cs typeface="Calibri"/>
            </a:endParaRPr>
          </a:p>
        </p:txBody>
      </p:sp>
      <p:sp>
        <p:nvSpPr>
          <p:cNvPr id="3" name="TextBox 2">
            <a:extLst>
              <a:ext uri="{FF2B5EF4-FFF2-40B4-BE49-F238E27FC236}">
                <a16:creationId xmlns:a16="http://schemas.microsoft.com/office/drawing/2014/main" id="{A9431F46-D2A6-BD65-FB79-3FFC696E39BD}"/>
              </a:ext>
            </a:extLst>
          </p:cNvPr>
          <p:cNvSpPr txBox="1"/>
          <p:nvPr/>
        </p:nvSpPr>
        <p:spPr>
          <a:xfrm>
            <a:off x="281677" y="988741"/>
            <a:ext cx="1625004" cy="2677656"/>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Arial"/>
                <a:cs typeface="Arial"/>
              </a:rPr>
              <a:t>1- Receipt: </a:t>
            </a:r>
            <a:r>
              <a:rPr lang="en-US" sz="1400">
                <a:latin typeface="Arial"/>
                <a:cs typeface="Arial"/>
              </a:rPr>
              <a:t>concepts in this format </a:t>
            </a:r>
          </a:p>
          <a:p>
            <a:endParaRPr lang="en-US" sz="1400">
              <a:latin typeface="Arial"/>
              <a:cs typeface="Arial"/>
            </a:endParaRPr>
          </a:p>
          <a:p>
            <a:pPr marL="285750" indent="-285750">
              <a:buFont typeface="Arial"/>
              <a:buChar char="•"/>
            </a:pPr>
            <a:r>
              <a:rPr lang="en-US" sz="1200">
                <a:latin typeface="Arial"/>
                <a:cs typeface="Arial"/>
              </a:rPr>
              <a:t>Broker fee -</a:t>
            </a:r>
          </a:p>
          <a:p>
            <a:pPr marL="285750" indent="-285750">
              <a:buFont typeface="Arial"/>
              <a:buChar char="•"/>
            </a:pPr>
            <a:r>
              <a:rPr lang="en-US" sz="1200">
                <a:latin typeface="Arial"/>
                <a:cs typeface="Arial"/>
              </a:rPr>
              <a:t>BF commercial -</a:t>
            </a:r>
          </a:p>
          <a:p>
            <a:pPr marL="285750" indent="-285750">
              <a:buFont typeface="Arial"/>
              <a:buChar char="•"/>
            </a:pPr>
            <a:r>
              <a:rPr lang="en-US" sz="1200">
                <a:latin typeface="Arial"/>
                <a:cs typeface="Arial"/>
              </a:rPr>
              <a:t>BF Marketing -</a:t>
            </a:r>
          </a:p>
          <a:p>
            <a:pPr marL="285750" indent="-285750">
              <a:buFont typeface="Arial"/>
              <a:buChar char="•"/>
            </a:pPr>
            <a:r>
              <a:rPr lang="en-US" sz="1200">
                <a:latin typeface="Arial"/>
                <a:cs typeface="Arial"/>
              </a:rPr>
              <a:t>Donation - </a:t>
            </a:r>
          </a:p>
          <a:p>
            <a:pPr marL="285750" indent="-285750">
              <a:buFont typeface="Arial"/>
              <a:buChar char="•"/>
            </a:pPr>
            <a:r>
              <a:rPr lang="en-US" sz="1200">
                <a:latin typeface="Arial"/>
                <a:cs typeface="Arial"/>
              </a:rPr>
              <a:t>VR (Veh Report) when applicable</a:t>
            </a:r>
          </a:p>
          <a:p>
            <a:pPr marL="285750" indent="-285750">
              <a:buFont typeface="Arial"/>
              <a:buChar char="•"/>
            </a:pPr>
            <a:r>
              <a:rPr lang="en-US" sz="1200">
                <a:latin typeface="Arial"/>
                <a:cs typeface="Arial"/>
              </a:rPr>
              <a:t>NB IPP (payment  to company)</a:t>
            </a:r>
          </a:p>
        </p:txBody>
      </p:sp>
      <p:sp>
        <p:nvSpPr>
          <p:cNvPr id="4" name="TextBox 3">
            <a:extLst>
              <a:ext uri="{FF2B5EF4-FFF2-40B4-BE49-F238E27FC236}">
                <a16:creationId xmlns:a16="http://schemas.microsoft.com/office/drawing/2014/main" id="{E006FA7C-5C0F-BD91-88DB-8890150ECDB5}"/>
              </a:ext>
            </a:extLst>
          </p:cNvPr>
          <p:cNvSpPr txBox="1"/>
          <p:nvPr/>
        </p:nvSpPr>
        <p:spPr>
          <a:xfrm>
            <a:off x="4418763" y="595232"/>
            <a:ext cx="2194780" cy="6370975"/>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     </a:t>
            </a:r>
            <a:r>
              <a:rPr lang="en-US" b="1" u="sng"/>
              <a:t>3- Application</a:t>
            </a:r>
          </a:p>
          <a:p>
            <a:endParaRPr lang="en-US" sz="1000" b="1" u="sng"/>
          </a:p>
          <a:p>
            <a:pPr marL="285750" indent="-285750">
              <a:buFont typeface="Arial"/>
              <a:buChar char="•"/>
            </a:pPr>
            <a:r>
              <a:rPr lang="en-US" sz="1000">
                <a:latin typeface="Arial"/>
                <a:cs typeface="Arial"/>
              </a:rPr>
              <a:t>Insureds full name must match to DL</a:t>
            </a:r>
          </a:p>
          <a:p>
            <a:endParaRPr lang="en-US" sz="1000">
              <a:latin typeface="Arial"/>
              <a:cs typeface="Arial"/>
            </a:endParaRPr>
          </a:p>
          <a:p>
            <a:pPr marL="285750" indent="-285750">
              <a:buFont typeface="Arial"/>
              <a:buChar char="•"/>
            </a:pPr>
            <a:r>
              <a:rPr lang="en-US" sz="1000">
                <a:latin typeface="Arial"/>
                <a:cs typeface="Arial"/>
              </a:rPr>
              <a:t>Address must have correct spelling and match insured statement</a:t>
            </a:r>
          </a:p>
          <a:p>
            <a:pPr marL="285750" indent="-285750">
              <a:buFont typeface="Arial"/>
              <a:buChar char="•"/>
            </a:pPr>
            <a:endParaRPr lang="en-US" sz="1000">
              <a:latin typeface="Arial"/>
              <a:cs typeface="Arial"/>
            </a:endParaRPr>
          </a:p>
          <a:p>
            <a:pPr marL="285750" indent="-285750">
              <a:buFont typeface="Arial"/>
              <a:buChar char="•"/>
            </a:pPr>
            <a:r>
              <a:rPr lang="en-US" sz="1000">
                <a:latin typeface="Arial"/>
                <a:cs typeface="Arial"/>
              </a:rPr>
              <a:t>Insured &amp; driver's name, birthdate, and DL# must match DL</a:t>
            </a:r>
          </a:p>
          <a:p>
            <a:endParaRPr lang="en-US" sz="1000">
              <a:latin typeface="Arial"/>
              <a:cs typeface="Arial"/>
            </a:endParaRPr>
          </a:p>
          <a:p>
            <a:pPr marL="285750" indent="-285750">
              <a:buFont typeface="Arial,Sans-Serif"/>
              <a:buChar char="•"/>
            </a:pPr>
            <a:r>
              <a:rPr lang="en-US" sz="1000">
                <a:latin typeface="Arial"/>
                <a:cs typeface="Arial"/>
              </a:rPr>
              <a:t>Check added &amp; excluded drivers (signed exclusion must be on file)</a:t>
            </a:r>
          </a:p>
          <a:p>
            <a:pPr marL="285750" indent="-285750">
              <a:buFont typeface="Arial"/>
              <a:buChar char="•"/>
            </a:pPr>
            <a:endParaRPr lang="en-US" sz="1000">
              <a:latin typeface="Arial"/>
              <a:cs typeface="Arial"/>
            </a:endParaRPr>
          </a:p>
          <a:p>
            <a:pPr marL="285750" indent="-285750">
              <a:buFont typeface="Arial"/>
              <a:buChar char="•"/>
            </a:pPr>
            <a:r>
              <a:rPr lang="en-US" sz="1000">
                <a:latin typeface="Arial"/>
                <a:cs typeface="Arial"/>
              </a:rPr>
              <a:t>Vehicle information must be the same as registration &amp; info given on insured statement </a:t>
            </a:r>
          </a:p>
          <a:p>
            <a:pPr marL="285750" indent="-285750">
              <a:buFont typeface="Arial"/>
              <a:buChar char="•"/>
            </a:pPr>
            <a:endParaRPr lang="en-US" sz="1000">
              <a:latin typeface="Arial"/>
              <a:cs typeface="Arial"/>
            </a:endParaRPr>
          </a:p>
          <a:p>
            <a:pPr marL="285750" indent="-285750">
              <a:buFont typeface="Arial"/>
              <a:buChar char="•"/>
            </a:pPr>
            <a:r>
              <a:rPr lang="en-US" sz="1000">
                <a:latin typeface="Arial"/>
                <a:cs typeface="Arial"/>
              </a:rPr>
              <a:t>Check that coverage, is what the insured requested on insured statement</a:t>
            </a:r>
          </a:p>
          <a:p>
            <a:endParaRPr lang="en-US" sz="1000">
              <a:latin typeface="Arial"/>
              <a:cs typeface="Arial"/>
            </a:endParaRPr>
          </a:p>
          <a:p>
            <a:pPr marL="285750" indent="-285750">
              <a:buFont typeface="Arial"/>
              <a:buChar char="•"/>
            </a:pPr>
            <a:r>
              <a:rPr lang="en-US" sz="1000">
                <a:latin typeface="Arial"/>
                <a:cs typeface="Arial"/>
              </a:rPr>
              <a:t>Insured </a:t>
            </a:r>
            <a:r>
              <a:rPr lang="en-US" sz="1000">
                <a:solidFill>
                  <a:srgbClr val="FF0000"/>
                </a:solidFill>
                <a:highlight>
                  <a:srgbClr val="C0C0C0"/>
                </a:highlight>
                <a:latin typeface="Arial"/>
                <a:cs typeface="Arial"/>
              </a:rPr>
              <a:t>MUST</a:t>
            </a:r>
            <a:r>
              <a:rPr lang="en-US" sz="1000">
                <a:latin typeface="Arial"/>
                <a:cs typeface="Arial"/>
              </a:rPr>
              <a:t> be the owner on the reg, if not exclude registered owner &amp; 30-day statement must be obtained</a:t>
            </a:r>
          </a:p>
          <a:p>
            <a:endParaRPr lang="en-US" sz="1000">
              <a:latin typeface="Arial"/>
              <a:cs typeface="Arial"/>
            </a:endParaRPr>
          </a:p>
          <a:p>
            <a:pPr marL="285750" indent="-285750">
              <a:buFont typeface="Arial"/>
              <a:buChar char="•"/>
            </a:pPr>
            <a:r>
              <a:rPr lang="en-US" sz="1000">
                <a:latin typeface="Arial"/>
                <a:cs typeface="Arial"/>
              </a:rPr>
              <a:t>Verify Initial payment confirmation (receipt- NB IPP)</a:t>
            </a:r>
            <a:endParaRPr lang="en-US"/>
          </a:p>
          <a:p>
            <a:endParaRPr lang="en-US" sz="1000">
              <a:latin typeface="Arial"/>
              <a:cs typeface="Arial"/>
            </a:endParaRPr>
          </a:p>
          <a:p>
            <a:pPr marL="285750" indent="-285750">
              <a:buFont typeface="Arial"/>
              <a:buChar char="•"/>
            </a:pPr>
            <a:r>
              <a:rPr lang="en-US" sz="1000">
                <a:latin typeface="Arial"/>
                <a:cs typeface="Arial"/>
              </a:rPr>
              <a:t>Insured and agent/ broker Signatures, initials and dates on application </a:t>
            </a:r>
          </a:p>
          <a:p>
            <a:pPr marL="285750" indent="-285750">
              <a:buFont typeface="Arial"/>
              <a:buChar char="•"/>
            </a:pPr>
            <a:endParaRPr lang="en-US" sz="1000">
              <a:latin typeface="Arial"/>
              <a:cs typeface="Arial"/>
            </a:endParaRPr>
          </a:p>
          <a:p>
            <a:pPr marL="285750" indent="-285750">
              <a:buFont typeface="Arial"/>
              <a:buChar char="•"/>
            </a:pPr>
            <a:r>
              <a:rPr lang="en-US" sz="1000">
                <a:latin typeface="Arial"/>
                <a:cs typeface="Arial"/>
              </a:rPr>
              <a:t>Verify and upload information requested on the "TO DO" </a:t>
            </a:r>
          </a:p>
        </p:txBody>
      </p:sp>
      <p:sp>
        <p:nvSpPr>
          <p:cNvPr id="5" name="TextBox 4">
            <a:extLst>
              <a:ext uri="{FF2B5EF4-FFF2-40B4-BE49-F238E27FC236}">
                <a16:creationId xmlns:a16="http://schemas.microsoft.com/office/drawing/2014/main" id="{83221E14-3910-F721-060A-17004C8E7EB2}"/>
              </a:ext>
            </a:extLst>
          </p:cNvPr>
          <p:cNvSpPr txBox="1"/>
          <p:nvPr/>
        </p:nvSpPr>
        <p:spPr>
          <a:xfrm>
            <a:off x="7056258" y="951083"/>
            <a:ext cx="2106593" cy="5632311"/>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rPr>
              <a:t>       </a:t>
            </a:r>
            <a:r>
              <a:rPr lang="en-US" b="1" u="sng">
                <a:latin typeface="Arial"/>
                <a:cs typeface="Arial"/>
              </a:rPr>
              <a:t>4- Internals</a:t>
            </a:r>
            <a:endParaRPr lang="en-US"/>
          </a:p>
          <a:p>
            <a:pPr algn="l"/>
            <a:endParaRPr lang="en-US">
              <a:latin typeface="Arial"/>
              <a:cs typeface="Arial"/>
            </a:endParaRPr>
          </a:p>
          <a:p>
            <a:pPr marL="285750" indent="-285750">
              <a:buFont typeface="Arial"/>
              <a:buChar char="•"/>
            </a:pPr>
            <a:r>
              <a:rPr lang="en-US" sz="1200">
                <a:latin typeface="Arial"/>
                <a:cs typeface="Arial"/>
              </a:rPr>
              <a:t>Insureds Spelling must be as showed on DL and match to Application</a:t>
            </a:r>
          </a:p>
          <a:p>
            <a:pPr marL="285750" indent="-285750">
              <a:buFont typeface="Arial"/>
              <a:buChar char="•"/>
            </a:pPr>
            <a:endParaRPr lang="en-US" sz="1200">
              <a:latin typeface="Arial"/>
              <a:cs typeface="Arial"/>
            </a:endParaRPr>
          </a:p>
          <a:p>
            <a:pPr marL="285750" indent="-285750">
              <a:buFont typeface="Arial"/>
              <a:buChar char="•"/>
            </a:pPr>
            <a:r>
              <a:rPr lang="en-US" sz="1200">
                <a:latin typeface="Arial"/>
                <a:cs typeface="Arial"/>
              </a:rPr>
              <a:t>Verbal disclosure must match vehicle and coverage to application </a:t>
            </a:r>
          </a:p>
          <a:p>
            <a:pPr marL="285750" indent="-285750">
              <a:buFont typeface="Arial"/>
              <a:buChar char="•"/>
            </a:pPr>
            <a:endParaRPr lang="en-US" sz="1200">
              <a:latin typeface="Arial"/>
              <a:cs typeface="Arial"/>
            </a:endParaRPr>
          </a:p>
          <a:p>
            <a:pPr marL="285750" indent="-285750">
              <a:buFont typeface="Arial"/>
              <a:buChar char="•"/>
            </a:pPr>
            <a:r>
              <a:rPr lang="en-US" sz="1200">
                <a:latin typeface="Arial"/>
                <a:cs typeface="Arial"/>
              </a:rPr>
              <a:t>Excluded drivers on application must match driver exclusion disclosure </a:t>
            </a:r>
          </a:p>
          <a:p>
            <a:pPr marL="285750" indent="-285750">
              <a:buFont typeface="Arial"/>
              <a:buChar char="•"/>
            </a:pPr>
            <a:endParaRPr lang="en-US" sz="1200">
              <a:latin typeface="Arial"/>
              <a:cs typeface="Arial"/>
            </a:endParaRPr>
          </a:p>
          <a:p>
            <a:pPr marL="285750" indent="-285750">
              <a:buFont typeface="Arial"/>
              <a:buChar char="•"/>
            </a:pPr>
            <a:r>
              <a:rPr lang="en-US" sz="1200">
                <a:latin typeface="Arial"/>
                <a:cs typeface="Arial"/>
              </a:rPr>
              <a:t>BF agreement: Check insured spelling, initials and both insured and agent signatures. BF needs to match receipt (sum of BF, BFC, BF MK and DONATION)</a:t>
            </a:r>
          </a:p>
          <a:p>
            <a:pPr marL="285750" indent="-285750">
              <a:buFont typeface="Arial"/>
              <a:buChar char="•"/>
            </a:pPr>
            <a:endParaRPr lang="en-US" sz="1200">
              <a:latin typeface="Arial"/>
              <a:cs typeface="Arial"/>
            </a:endParaRPr>
          </a:p>
          <a:p>
            <a:pPr marL="285750" indent="-285750">
              <a:buFont typeface="Arial"/>
              <a:buChar char="•"/>
            </a:pPr>
            <a:r>
              <a:rPr lang="en-US" sz="1200">
                <a:latin typeface="Arial"/>
                <a:cs typeface="Arial"/>
              </a:rPr>
              <a:t>Signatures from both Broker and insured MUST be on all internal forms.</a:t>
            </a:r>
            <a:endParaRPr lang="en-US"/>
          </a:p>
          <a:p>
            <a:pPr marL="285750" indent="-285750">
              <a:buFont typeface="Arial,Sans-Serif"/>
              <a:buChar char="•"/>
            </a:pPr>
            <a:endParaRPr lang="en-US" sz="1200">
              <a:latin typeface="Arial"/>
              <a:cs typeface="Arial"/>
            </a:endParaRPr>
          </a:p>
        </p:txBody>
      </p:sp>
      <p:sp>
        <p:nvSpPr>
          <p:cNvPr id="6" name="TextBox 5">
            <a:extLst>
              <a:ext uri="{FF2B5EF4-FFF2-40B4-BE49-F238E27FC236}">
                <a16:creationId xmlns:a16="http://schemas.microsoft.com/office/drawing/2014/main" id="{3CC89BE6-C473-DEDA-B0C8-795030E2821D}"/>
              </a:ext>
            </a:extLst>
          </p:cNvPr>
          <p:cNvSpPr txBox="1"/>
          <p:nvPr/>
        </p:nvSpPr>
        <p:spPr>
          <a:xfrm>
            <a:off x="2232710" y="986231"/>
            <a:ext cx="1894391" cy="5539978"/>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    </a:t>
            </a:r>
            <a:r>
              <a:rPr lang="en-US" b="1" u="sng"/>
              <a:t> 2- Insured's </a:t>
            </a:r>
            <a:r>
              <a:rPr lang="en-US" b="1"/>
              <a:t>      </a:t>
            </a:r>
            <a:r>
              <a:rPr lang="en-US" b="1" u="sng"/>
              <a:t>Statement</a:t>
            </a:r>
            <a:endParaRPr lang="en-US"/>
          </a:p>
          <a:p>
            <a:endParaRPr lang="en-US"/>
          </a:p>
          <a:p>
            <a:pPr marL="171450" indent="-171450">
              <a:buFont typeface="Arial"/>
              <a:buChar char="•"/>
            </a:pPr>
            <a:r>
              <a:rPr lang="en-US" sz="1200" i="1" u="sng">
                <a:latin typeface="Arial"/>
                <a:cs typeface="Arial"/>
              </a:rPr>
              <a:t>Walk-in</a:t>
            </a:r>
            <a:r>
              <a:rPr lang="en-US" sz="1200">
                <a:latin typeface="Arial"/>
                <a:cs typeface="Arial"/>
              </a:rPr>
              <a:t>, client. This form is given to insured by agent </a:t>
            </a:r>
          </a:p>
          <a:p>
            <a:endParaRPr lang="en-US" sz="1200">
              <a:latin typeface="Arial"/>
              <a:cs typeface="Arial"/>
            </a:endParaRPr>
          </a:p>
          <a:p>
            <a:pPr marL="171450" indent="-171450">
              <a:buFont typeface="Arial"/>
              <a:buChar char="•"/>
            </a:pPr>
            <a:r>
              <a:rPr lang="en-US" sz="1200">
                <a:latin typeface="Arial"/>
                <a:cs typeface="Arial"/>
              </a:rPr>
              <a:t>insured </a:t>
            </a:r>
            <a:r>
              <a:rPr lang="en-US" sz="1200" b="1" i="1" u="sng">
                <a:solidFill>
                  <a:srgbClr val="FF0000"/>
                </a:solidFill>
                <a:highlight>
                  <a:srgbClr val="C0C0C0"/>
                </a:highlight>
                <a:latin typeface="Arial"/>
                <a:cs typeface="Arial"/>
              </a:rPr>
              <a:t>MUST</a:t>
            </a:r>
            <a:r>
              <a:rPr lang="en-US" sz="1200">
                <a:solidFill>
                  <a:schemeClr val="bg1"/>
                </a:solidFill>
                <a:highlight>
                  <a:srgbClr val="C0C0C0"/>
                </a:highlight>
                <a:latin typeface="Arial"/>
                <a:cs typeface="Arial"/>
              </a:rPr>
              <a:t> </a:t>
            </a:r>
            <a:r>
              <a:rPr lang="en-US" sz="1200">
                <a:solidFill>
                  <a:schemeClr val="bg1"/>
                </a:solidFill>
                <a:latin typeface="Arial"/>
                <a:cs typeface="Arial"/>
              </a:rPr>
              <a:t>to</a:t>
            </a:r>
            <a:r>
              <a:rPr lang="en-US" sz="1200">
                <a:latin typeface="Arial"/>
                <a:cs typeface="Arial"/>
              </a:rPr>
              <a:t> manually fill out</a:t>
            </a:r>
            <a:endParaRPr lang="en-US"/>
          </a:p>
          <a:p>
            <a:endParaRPr lang="en-US" sz="1200">
              <a:latin typeface="Arial"/>
              <a:cs typeface="Arial"/>
            </a:endParaRPr>
          </a:p>
          <a:p>
            <a:pPr marL="171450" indent="-171450">
              <a:buFont typeface="Arial"/>
              <a:buChar char="•"/>
            </a:pPr>
            <a:r>
              <a:rPr lang="en-US" sz="1200">
                <a:latin typeface="Arial"/>
                <a:cs typeface="Arial"/>
              </a:rPr>
              <a:t>Once filled out, insured is to sign and date at the bottom of the form</a:t>
            </a:r>
          </a:p>
          <a:p>
            <a:endParaRPr lang="en-US" sz="1200">
              <a:latin typeface="Arial"/>
              <a:cs typeface="Arial"/>
            </a:endParaRPr>
          </a:p>
          <a:p>
            <a:r>
              <a:rPr lang="en-US" sz="1200">
                <a:latin typeface="Arial"/>
                <a:cs typeface="Arial"/>
              </a:rPr>
              <a:t>*with this form allowed agent to identify insureds needs</a:t>
            </a:r>
          </a:p>
          <a:p>
            <a:endParaRPr lang="en-US" sz="1200">
              <a:latin typeface="Arial"/>
              <a:cs typeface="Arial"/>
            </a:endParaRPr>
          </a:p>
          <a:p>
            <a:r>
              <a:rPr lang="en-US" sz="1200">
                <a:solidFill>
                  <a:srgbClr val="FF0000"/>
                </a:solidFill>
                <a:latin typeface="Arial"/>
                <a:cs typeface="Arial"/>
              </a:rPr>
              <a:t>*If motorcycle is High Performance, drivers must have an M1 on DL</a:t>
            </a:r>
          </a:p>
          <a:p>
            <a:pPr marL="171450" indent="-171450">
              <a:buFont typeface="Arial"/>
              <a:buChar char="•"/>
            </a:pPr>
            <a:endParaRPr lang="en-US" sz="1200">
              <a:latin typeface="Arial"/>
              <a:cs typeface="Arial"/>
            </a:endParaRPr>
          </a:p>
          <a:p>
            <a:pPr marL="171450" indent="-171450">
              <a:buFont typeface="Arial"/>
              <a:buChar char="•"/>
            </a:pPr>
            <a:endParaRPr lang="en-US" sz="1200">
              <a:latin typeface="Arial"/>
              <a:cs typeface="Arial"/>
            </a:endParaRPr>
          </a:p>
          <a:p>
            <a:endParaRPr lang="en-US" sz="1200">
              <a:latin typeface="Arial"/>
              <a:cs typeface="Arial"/>
            </a:endParaRPr>
          </a:p>
          <a:p>
            <a:endParaRPr lang="en-US">
              <a:latin typeface="Century Gothic" panose="020B0502020202020204"/>
              <a:cs typeface="Arial"/>
            </a:endParaRPr>
          </a:p>
        </p:txBody>
      </p:sp>
      <p:sp>
        <p:nvSpPr>
          <p:cNvPr id="7" name="TextBox 6">
            <a:extLst>
              <a:ext uri="{FF2B5EF4-FFF2-40B4-BE49-F238E27FC236}">
                <a16:creationId xmlns:a16="http://schemas.microsoft.com/office/drawing/2014/main" id="{4E9EB3CD-B9BC-245A-0C22-50601C5EB162}"/>
              </a:ext>
            </a:extLst>
          </p:cNvPr>
          <p:cNvSpPr txBox="1"/>
          <p:nvPr/>
        </p:nvSpPr>
        <p:spPr>
          <a:xfrm>
            <a:off x="229884" y="3763520"/>
            <a:ext cx="1641031" cy="2677656"/>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t>  </a:t>
            </a:r>
            <a:r>
              <a:rPr lang="en-US" sz="1600" b="1" u="sng"/>
              <a:t> 5- Supporting documents</a:t>
            </a:r>
            <a:endParaRPr lang="en-US" u="sng"/>
          </a:p>
          <a:p>
            <a:endParaRPr lang="en-US" sz="1200" b="1" u="sng"/>
          </a:p>
          <a:p>
            <a:pPr marL="285750" indent="-285750">
              <a:buFont typeface="Arial"/>
              <a:buChar char="•"/>
            </a:pPr>
            <a:r>
              <a:rPr lang="en-US" sz="1200" u="sng">
                <a:latin typeface="Arial"/>
                <a:cs typeface="Arial"/>
              </a:rPr>
              <a:t>I</a:t>
            </a:r>
            <a:r>
              <a:rPr lang="en-US" sz="1200">
                <a:latin typeface="Arial"/>
                <a:cs typeface="Arial"/>
              </a:rPr>
              <a:t>nsureds Driver's license *check if drivers has an M1</a:t>
            </a:r>
            <a:endParaRPr lang="en-US" sz="1200" b="1">
              <a:latin typeface="Arial"/>
              <a:cs typeface="Arial"/>
            </a:endParaRPr>
          </a:p>
          <a:p>
            <a:pPr marL="285750" indent="-285750">
              <a:buFont typeface="Arial"/>
              <a:buChar char="•"/>
            </a:pPr>
            <a:endParaRPr lang="en-US" sz="1200">
              <a:latin typeface="Arial"/>
              <a:cs typeface="Arial"/>
            </a:endParaRPr>
          </a:p>
          <a:p>
            <a:pPr marL="285750" indent="-285750">
              <a:buFont typeface="Arial"/>
              <a:buChar char="•"/>
            </a:pPr>
            <a:r>
              <a:rPr lang="en-US" sz="1200">
                <a:latin typeface="Arial"/>
                <a:cs typeface="Arial"/>
              </a:rPr>
              <a:t>Registration/Title</a:t>
            </a:r>
          </a:p>
          <a:p>
            <a:pPr marL="285750" indent="-285750">
              <a:buFont typeface="Arial"/>
              <a:buChar char="•"/>
            </a:pPr>
            <a:endParaRPr lang="en-US" sz="1200">
              <a:latin typeface="Arial"/>
              <a:cs typeface="Arial"/>
            </a:endParaRPr>
          </a:p>
          <a:p>
            <a:pPr marL="285750" indent="-285750">
              <a:buFont typeface="Arial"/>
              <a:buChar char="•"/>
            </a:pPr>
            <a:r>
              <a:rPr lang="en-US" sz="1200">
                <a:latin typeface="Arial"/>
                <a:cs typeface="Arial"/>
              </a:rPr>
              <a:t>Additional driver's license </a:t>
            </a:r>
          </a:p>
        </p:txBody>
      </p:sp>
      <p:sp>
        <p:nvSpPr>
          <p:cNvPr id="8" name="TextBox 7">
            <a:extLst>
              <a:ext uri="{FF2B5EF4-FFF2-40B4-BE49-F238E27FC236}">
                <a16:creationId xmlns:a16="http://schemas.microsoft.com/office/drawing/2014/main" id="{E9EA873F-33CF-91D9-567F-CC201EE602A2}"/>
              </a:ext>
            </a:extLst>
          </p:cNvPr>
          <p:cNvSpPr txBox="1"/>
          <p:nvPr/>
        </p:nvSpPr>
        <p:spPr>
          <a:xfrm>
            <a:off x="9783501" y="1033040"/>
            <a:ext cx="1808865" cy="5078313"/>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err="1">
                <a:latin typeface="Arial"/>
                <a:cs typeface="Arial"/>
              </a:rPr>
              <a:t>Loopitas</a:t>
            </a:r>
            <a:r>
              <a:rPr lang="en-US" b="1" u="sng">
                <a:latin typeface="Arial"/>
                <a:cs typeface="Arial"/>
              </a:rPr>
              <a:t>: </a:t>
            </a:r>
            <a:endParaRPr lang="en-US" b="1" u="sng" err="1">
              <a:latin typeface="Century Gothic" panose="020B0502020202020204"/>
              <a:cs typeface="Arial"/>
            </a:endParaRPr>
          </a:p>
          <a:p>
            <a:r>
              <a:rPr lang="en-US" sz="1100">
                <a:latin typeface="Arial"/>
                <a:cs typeface="Arial"/>
              </a:rPr>
              <a:t>Enter information</a:t>
            </a:r>
            <a:endParaRPr lang="en-US"/>
          </a:p>
          <a:p>
            <a:endParaRPr lang="en-US" sz="1050">
              <a:latin typeface="Arial"/>
              <a:cs typeface="Arial"/>
            </a:endParaRPr>
          </a:p>
          <a:p>
            <a:pPr marL="171450" indent="-171450">
              <a:buFont typeface="Arial"/>
              <a:buChar char="•"/>
            </a:pPr>
            <a:r>
              <a:rPr lang="en-US" sz="1050">
                <a:latin typeface="Arial"/>
                <a:cs typeface="Arial"/>
              </a:rPr>
              <a:t>Select NB- Comm</a:t>
            </a:r>
          </a:p>
          <a:p>
            <a:pPr marL="171450" indent="-171450">
              <a:buFont typeface="Arial"/>
              <a:buChar char="•"/>
            </a:pPr>
            <a:endParaRPr lang="en-US" sz="1050">
              <a:latin typeface="Arial"/>
              <a:cs typeface="Arial"/>
            </a:endParaRPr>
          </a:p>
          <a:p>
            <a:pPr marL="171450" indent="-171450">
              <a:buFont typeface="Arial"/>
              <a:buChar char="•"/>
            </a:pPr>
            <a:r>
              <a:rPr lang="en-US" sz="1050">
                <a:latin typeface="Arial"/>
                <a:cs typeface="Arial"/>
              </a:rPr>
              <a:t>Receipt #</a:t>
            </a:r>
          </a:p>
          <a:p>
            <a:pPr marL="171450" indent="-171450">
              <a:buFont typeface="Arial"/>
              <a:buChar char="•"/>
            </a:pPr>
            <a:endParaRPr lang="en-US" sz="1050">
              <a:latin typeface="Arial"/>
              <a:cs typeface="Arial"/>
            </a:endParaRPr>
          </a:p>
          <a:p>
            <a:pPr marL="171450" indent="-171450">
              <a:buFont typeface="Arial"/>
              <a:buChar char="•"/>
            </a:pPr>
            <a:r>
              <a:rPr lang="en-US" sz="1050">
                <a:latin typeface="Arial"/>
                <a:cs typeface="Arial"/>
              </a:rPr>
              <a:t>Cust ID</a:t>
            </a:r>
          </a:p>
          <a:p>
            <a:pPr marL="171450" indent="-171450">
              <a:buFont typeface="Arial"/>
              <a:buChar char="•"/>
            </a:pPr>
            <a:endParaRPr lang="en-US" sz="1050">
              <a:latin typeface="Arial"/>
              <a:cs typeface="Arial"/>
            </a:endParaRPr>
          </a:p>
          <a:p>
            <a:pPr marL="171450" indent="-171450">
              <a:buFont typeface="Arial"/>
              <a:buChar char="•"/>
            </a:pPr>
            <a:r>
              <a:rPr lang="en-US" sz="1050">
                <a:latin typeface="Arial"/>
                <a:cs typeface="Arial"/>
              </a:rPr>
              <a:t>Policy Sales Date</a:t>
            </a:r>
          </a:p>
          <a:p>
            <a:pPr marL="171450" indent="-171450">
              <a:buFont typeface="Arial"/>
              <a:buChar char="•"/>
            </a:pPr>
            <a:endParaRPr lang="en-US" sz="1050">
              <a:latin typeface="Arial"/>
              <a:cs typeface="Arial"/>
            </a:endParaRPr>
          </a:p>
          <a:p>
            <a:pPr marL="171450" indent="-171450">
              <a:buFont typeface="Arial"/>
              <a:buChar char="•"/>
            </a:pPr>
            <a:r>
              <a:rPr lang="en-US" sz="1050">
                <a:latin typeface="Arial"/>
                <a:cs typeface="Arial"/>
              </a:rPr>
              <a:t>BF: Office agent</a:t>
            </a:r>
          </a:p>
          <a:p>
            <a:pPr marL="171450" indent="-171450">
              <a:buFont typeface="Arial"/>
              <a:buChar char="•"/>
            </a:pPr>
            <a:endParaRPr lang="en-US" sz="1050">
              <a:latin typeface="Arial"/>
              <a:cs typeface="Arial"/>
            </a:endParaRPr>
          </a:p>
          <a:p>
            <a:pPr marL="171450" indent="-171450">
              <a:buFont typeface="Arial"/>
              <a:buChar char="•"/>
            </a:pPr>
            <a:r>
              <a:rPr lang="en-US" sz="1050">
                <a:latin typeface="Arial"/>
                <a:cs typeface="Arial"/>
              </a:rPr>
              <a:t>BF Comm: Rancho agent</a:t>
            </a:r>
          </a:p>
          <a:p>
            <a:pPr marL="171450" indent="-171450">
              <a:buFont typeface="Arial"/>
              <a:buChar char="•"/>
            </a:pPr>
            <a:endParaRPr lang="en-US" sz="1050">
              <a:latin typeface="Arial"/>
              <a:cs typeface="Arial"/>
            </a:endParaRPr>
          </a:p>
          <a:p>
            <a:pPr marL="171450" indent="-171450">
              <a:buFont typeface="Arial"/>
              <a:buChar char="•"/>
            </a:pPr>
            <a:r>
              <a:rPr lang="en-US" sz="1050">
                <a:latin typeface="Arial"/>
                <a:cs typeface="Arial"/>
              </a:rPr>
              <a:t>Office</a:t>
            </a:r>
          </a:p>
          <a:p>
            <a:pPr marL="171450" indent="-171450">
              <a:buFont typeface="Arial"/>
              <a:buChar char="•"/>
            </a:pPr>
            <a:endParaRPr lang="en-US" sz="1050">
              <a:latin typeface="Arial"/>
              <a:cs typeface="Arial"/>
            </a:endParaRPr>
          </a:p>
          <a:p>
            <a:pPr marL="171450" indent="-171450">
              <a:buFont typeface="Arial"/>
              <a:buChar char="•"/>
            </a:pPr>
            <a:r>
              <a:rPr lang="en-US" sz="1050">
                <a:latin typeface="Arial"/>
                <a:cs typeface="Arial"/>
              </a:rPr>
              <a:t>Comp Name: Nat Gen</a:t>
            </a:r>
          </a:p>
          <a:p>
            <a:endParaRPr lang="en-US" sz="1050">
              <a:latin typeface="Arial"/>
              <a:cs typeface="Arial"/>
            </a:endParaRPr>
          </a:p>
          <a:p>
            <a:pPr marL="171450" indent="-171450">
              <a:buFont typeface="Arial"/>
              <a:buChar char="•"/>
            </a:pPr>
            <a:r>
              <a:rPr lang="en-US" sz="1050">
                <a:latin typeface="Arial"/>
                <a:cs typeface="Arial"/>
              </a:rPr>
              <a:t>Policy Type: Motorcycle</a:t>
            </a:r>
          </a:p>
          <a:p>
            <a:pPr marL="171450" indent="-171450">
              <a:buFont typeface="Arial"/>
              <a:buChar char="•"/>
            </a:pPr>
            <a:endParaRPr lang="en-US" sz="1050">
              <a:latin typeface="Arial"/>
              <a:cs typeface="Arial"/>
            </a:endParaRPr>
          </a:p>
          <a:p>
            <a:pPr marL="171450" indent="-171450">
              <a:buFont typeface="Arial"/>
              <a:buChar char="•"/>
            </a:pPr>
            <a:r>
              <a:rPr lang="en-US" sz="1050">
                <a:latin typeface="Arial"/>
                <a:cs typeface="Arial"/>
              </a:rPr>
              <a:t>Policy #</a:t>
            </a:r>
          </a:p>
          <a:p>
            <a:pPr marL="171450" indent="-171450">
              <a:buFont typeface="Arial"/>
              <a:buChar char="•"/>
            </a:pPr>
            <a:endParaRPr lang="en-US" sz="1050">
              <a:latin typeface="Arial"/>
              <a:cs typeface="Arial"/>
            </a:endParaRPr>
          </a:p>
          <a:p>
            <a:pPr marL="171450" indent="-171450">
              <a:buFont typeface="Arial"/>
              <a:buChar char="•"/>
            </a:pPr>
            <a:r>
              <a:rPr lang="en-US" sz="1050">
                <a:latin typeface="Arial"/>
                <a:cs typeface="Arial"/>
              </a:rPr>
              <a:t>Premium: You will find this on app</a:t>
            </a:r>
            <a:r>
              <a:rPr lang="en-US" sz="1050" i="1">
                <a:latin typeface="Arial"/>
                <a:cs typeface="Arial"/>
              </a:rPr>
              <a:t> (Combined Veh Premium- no include fees) </a:t>
            </a:r>
          </a:p>
          <a:p>
            <a:pPr marL="171450" indent="-171450">
              <a:buFont typeface="Arial"/>
              <a:buChar char="•"/>
            </a:pPr>
            <a:endParaRPr lang="en-US" sz="1100">
              <a:latin typeface="Arial"/>
              <a:cs typeface="Arial"/>
            </a:endParaRPr>
          </a:p>
          <a:p>
            <a:pPr marL="171450" indent="-171450">
              <a:buFont typeface="Arial"/>
              <a:buChar char="•"/>
            </a:pPr>
            <a:endParaRPr lang="en-US" sz="1100">
              <a:latin typeface="Arial"/>
              <a:cs typeface="Arial"/>
            </a:endParaRPr>
          </a:p>
        </p:txBody>
      </p:sp>
    </p:spTree>
    <p:extLst>
      <p:ext uri="{BB962C8B-B14F-4D97-AF65-F5344CB8AC3E}">
        <p14:creationId xmlns:p14="http://schemas.microsoft.com/office/powerpoint/2010/main" val="262988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65F32515-9322-44A5-8C72-4C7BFB461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7">
            <a:extLst>
              <a:ext uri="{FF2B5EF4-FFF2-40B4-BE49-F238E27FC236}">
                <a16:creationId xmlns:a16="http://schemas.microsoft.com/office/drawing/2014/main" id="{A617F13B-5021-454F-90E5-3AB2383BF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screenshot of a computer&#10;&#10;Description automatically generated">
            <a:extLst>
              <a:ext uri="{FF2B5EF4-FFF2-40B4-BE49-F238E27FC236}">
                <a16:creationId xmlns:a16="http://schemas.microsoft.com/office/drawing/2014/main" id="{B0EE928F-5DCF-B4F9-A4F3-6F3028CC1BDF}"/>
              </a:ext>
            </a:extLst>
          </p:cNvPr>
          <p:cNvPicPr>
            <a:picLocks noGrp="1" noChangeAspect="1"/>
          </p:cNvPicPr>
          <p:nvPr>
            <p:ph idx="1"/>
          </p:nvPr>
        </p:nvPicPr>
        <p:blipFill>
          <a:blip r:embed="rId2"/>
          <a:stretch>
            <a:fillRect/>
          </a:stretch>
        </p:blipFill>
        <p:spPr>
          <a:xfrm>
            <a:off x="743718" y="186267"/>
            <a:ext cx="10521684" cy="6475306"/>
          </a:xfrm>
          <a:prstGeom prst="rect">
            <a:avLst/>
          </a:prstGeom>
        </p:spPr>
      </p:pic>
      <p:sp>
        <p:nvSpPr>
          <p:cNvPr id="6" name="TextBox 5">
            <a:extLst>
              <a:ext uri="{FF2B5EF4-FFF2-40B4-BE49-F238E27FC236}">
                <a16:creationId xmlns:a16="http://schemas.microsoft.com/office/drawing/2014/main" id="{C2A17B9E-8C35-9A91-0338-5E6C02DAE374}"/>
              </a:ext>
            </a:extLst>
          </p:cNvPr>
          <p:cNvSpPr txBox="1"/>
          <p:nvPr/>
        </p:nvSpPr>
        <p:spPr>
          <a:xfrm>
            <a:off x="5233613" y="789431"/>
            <a:ext cx="1219200" cy="276999"/>
          </a:xfrm>
          <a:prstGeom prst="rect">
            <a:avLst/>
          </a:prstGeom>
          <a:solidFill>
            <a:schemeClr val="tx1">
              <a:lumMod val="85000"/>
            </a:schemeClr>
          </a:solid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FF0000"/>
                </a:solidFill>
                <a:latin typeface="Arial"/>
                <a:cs typeface="Arial"/>
              </a:rPr>
              <a:t>Agent sold</a:t>
            </a:r>
          </a:p>
        </p:txBody>
      </p:sp>
      <p:sp>
        <p:nvSpPr>
          <p:cNvPr id="7" name="TextBox 6">
            <a:extLst>
              <a:ext uri="{FF2B5EF4-FFF2-40B4-BE49-F238E27FC236}">
                <a16:creationId xmlns:a16="http://schemas.microsoft.com/office/drawing/2014/main" id="{CB1F0C70-009E-D431-9C10-DC8167EA5BF2}"/>
              </a:ext>
            </a:extLst>
          </p:cNvPr>
          <p:cNvSpPr txBox="1"/>
          <p:nvPr/>
        </p:nvSpPr>
        <p:spPr>
          <a:xfrm>
            <a:off x="4019295" y="1649983"/>
            <a:ext cx="1361440" cy="261610"/>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rgbClr val="FF0000"/>
                </a:solidFill>
                <a:latin typeface="Arial"/>
                <a:cs typeface="Arial"/>
              </a:rPr>
              <a:t>Receipt number</a:t>
            </a:r>
            <a:endParaRPr lang="en-US" sz="1100">
              <a:latin typeface="Arial"/>
              <a:cs typeface="Arial"/>
            </a:endParaRPr>
          </a:p>
        </p:txBody>
      </p:sp>
      <p:sp>
        <p:nvSpPr>
          <p:cNvPr id="8" name="TextBox 7">
            <a:extLst>
              <a:ext uri="{FF2B5EF4-FFF2-40B4-BE49-F238E27FC236}">
                <a16:creationId xmlns:a16="http://schemas.microsoft.com/office/drawing/2014/main" id="{4EA48016-6507-8E78-1AD7-69F916893EE6}"/>
              </a:ext>
            </a:extLst>
          </p:cNvPr>
          <p:cNvSpPr txBox="1"/>
          <p:nvPr/>
        </p:nvSpPr>
        <p:spPr>
          <a:xfrm>
            <a:off x="6656831" y="1614423"/>
            <a:ext cx="1270000" cy="276999"/>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FF0000"/>
                </a:solidFill>
              </a:rPr>
              <a:t>LAE ID number</a:t>
            </a:r>
          </a:p>
        </p:txBody>
      </p:sp>
      <p:sp>
        <p:nvSpPr>
          <p:cNvPr id="10" name="TextBox 9">
            <a:extLst>
              <a:ext uri="{FF2B5EF4-FFF2-40B4-BE49-F238E27FC236}">
                <a16:creationId xmlns:a16="http://schemas.microsoft.com/office/drawing/2014/main" id="{B8099534-3E24-C9BB-3113-6BE534CCBB73}"/>
              </a:ext>
            </a:extLst>
          </p:cNvPr>
          <p:cNvSpPr txBox="1"/>
          <p:nvPr/>
        </p:nvSpPr>
        <p:spPr>
          <a:xfrm>
            <a:off x="1394967" y="2204719"/>
            <a:ext cx="1066800" cy="276999"/>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FF0000"/>
                </a:solidFill>
              </a:rPr>
              <a:t>Date sold</a:t>
            </a:r>
            <a:endParaRPr lang="en-US" sz="1200"/>
          </a:p>
        </p:txBody>
      </p:sp>
      <p:sp>
        <p:nvSpPr>
          <p:cNvPr id="12" name="TextBox 11">
            <a:extLst>
              <a:ext uri="{FF2B5EF4-FFF2-40B4-BE49-F238E27FC236}">
                <a16:creationId xmlns:a16="http://schemas.microsoft.com/office/drawing/2014/main" id="{4C302571-7961-FFBA-6255-D4230EE47E07}"/>
              </a:ext>
            </a:extLst>
          </p:cNvPr>
          <p:cNvSpPr txBox="1"/>
          <p:nvPr/>
        </p:nvSpPr>
        <p:spPr>
          <a:xfrm>
            <a:off x="4175759" y="2208783"/>
            <a:ext cx="1310640" cy="261610"/>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rgbClr val="FF0000"/>
                </a:solidFill>
              </a:rPr>
              <a:t>Office agent BF</a:t>
            </a:r>
          </a:p>
        </p:txBody>
      </p:sp>
      <p:sp>
        <p:nvSpPr>
          <p:cNvPr id="13" name="TextBox 12">
            <a:extLst>
              <a:ext uri="{FF2B5EF4-FFF2-40B4-BE49-F238E27FC236}">
                <a16:creationId xmlns:a16="http://schemas.microsoft.com/office/drawing/2014/main" id="{856DBE8A-CB90-45CD-035D-F12BB7E465E6}"/>
              </a:ext>
            </a:extLst>
          </p:cNvPr>
          <p:cNvSpPr txBox="1"/>
          <p:nvPr/>
        </p:nvSpPr>
        <p:spPr>
          <a:xfrm>
            <a:off x="6370319" y="2246375"/>
            <a:ext cx="2011680" cy="261610"/>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rgbClr val="FF0000"/>
                </a:solidFill>
              </a:rPr>
              <a:t>Commercial Agent BF</a:t>
            </a:r>
            <a:endParaRPr lang="en-US"/>
          </a:p>
        </p:txBody>
      </p:sp>
      <p:sp>
        <p:nvSpPr>
          <p:cNvPr id="14" name="TextBox 13">
            <a:extLst>
              <a:ext uri="{FF2B5EF4-FFF2-40B4-BE49-F238E27FC236}">
                <a16:creationId xmlns:a16="http://schemas.microsoft.com/office/drawing/2014/main" id="{F6FF3C38-A6BC-2B66-C4CA-A5CC9DB7DAB7}"/>
              </a:ext>
            </a:extLst>
          </p:cNvPr>
          <p:cNvSpPr txBox="1"/>
          <p:nvPr/>
        </p:nvSpPr>
        <p:spPr>
          <a:xfrm>
            <a:off x="1005839" y="2954527"/>
            <a:ext cx="2194560" cy="430887"/>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rgbClr val="FF0000"/>
                </a:solidFill>
              </a:rPr>
              <a:t>To which office does agent belong to</a:t>
            </a:r>
            <a:endParaRPr lang="en-US"/>
          </a:p>
        </p:txBody>
      </p:sp>
      <p:sp>
        <p:nvSpPr>
          <p:cNvPr id="15" name="TextBox 14">
            <a:extLst>
              <a:ext uri="{FF2B5EF4-FFF2-40B4-BE49-F238E27FC236}">
                <a16:creationId xmlns:a16="http://schemas.microsoft.com/office/drawing/2014/main" id="{0CD8F2CB-365E-63FF-9523-4B3AFDDA5137}"/>
              </a:ext>
            </a:extLst>
          </p:cNvPr>
          <p:cNvSpPr txBox="1"/>
          <p:nvPr/>
        </p:nvSpPr>
        <p:spPr>
          <a:xfrm>
            <a:off x="3749039" y="2956559"/>
            <a:ext cx="1910080" cy="261610"/>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rgbClr val="FF0000"/>
                </a:solidFill>
              </a:rPr>
              <a:t>Select: National General</a:t>
            </a:r>
            <a:endParaRPr lang="en-US"/>
          </a:p>
        </p:txBody>
      </p:sp>
      <p:sp>
        <p:nvSpPr>
          <p:cNvPr id="17" name="TextBox 16">
            <a:extLst>
              <a:ext uri="{FF2B5EF4-FFF2-40B4-BE49-F238E27FC236}">
                <a16:creationId xmlns:a16="http://schemas.microsoft.com/office/drawing/2014/main" id="{7F52012F-50CA-66D5-C430-1E40D0BCBD0D}"/>
              </a:ext>
            </a:extLst>
          </p:cNvPr>
          <p:cNvSpPr txBox="1"/>
          <p:nvPr/>
        </p:nvSpPr>
        <p:spPr>
          <a:xfrm>
            <a:off x="6274815" y="2957575"/>
            <a:ext cx="2042160" cy="261610"/>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rgbClr val="FF0000"/>
                </a:solidFill>
              </a:rPr>
              <a:t>Select: Motorcycle</a:t>
            </a:r>
            <a:endParaRPr lang="en-US" err="1"/>
          </a:p>
        </p:txBody>
      </p:sp>
      <p:sp>
        <p:nvSpPr>
          <p:cNvPr id="19" name="TextBox 18">
            <a:extLst>
              <a:ext uri="{FF2B5EF4-FFF2-40B4-BE49-F238E27FC236}">
                <a16:creationId xmlns:a16="http://schemas.microsoft.com/office/drawing/2014/main" id="{3D66DEF2-87E7-4064-6115-5119A251DCDF}"/>
              </a:ext>
            </a:extLst>
          </p:cNvPr>
          <p:cNvSpPr txBox="1"/>
          <p:nvPr/>
        </p:nvSpPr>
        <p:spPr>
          <a:xfrm>
            <a:off x="8780271" y="2958591"/>
            <a:ext cx="2143760" cy="430887"/>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rgbClr val="FF0000"/>
                </a:solidFill>
              </a:rPr>
              <a:t>Obtain this from application or LAE</a:t>
            </a:r>
          </a:p>
        </p:txBody>
      </p:sp>
      <p:sp>
        <p:nvSpPr>
          <p:cNvPr id="21" name="TextBox 20">
            <a:extLst>
              <a:ext uri="{FF2B5EF4-FFF2-40B4-BE49-F238E27FC236}">
                <a16:creationId xmlns:a16="http://schemas.microsoft.com/office/drawing/2014/main" id="{0DFF2F20-17A0-07C4-D493-2EB636485A0A}"/>
              </a:ext>
            </a:extLst>
          </p:cNvPr>
          <p:cNvSpPr txBox="1"/>
          <p:nvPr/>
        </p:nvSpPr>
        <p:spPr>
          <a:xfrm>
            <a:off x="4911343" y="3536695"/>
            <a:ext cx="2092960" cy="430887"/>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rgbClr val="FF0000"/>
                </a:solidFill>
              </a:rPr>
              <a:t>Obtain from Application</a:t>
            </a:r>
            <a:endParaRPr lang="en-US">
              <a:solidFill>
                <a:srgbClr val="FFFFFF"/>
              </a:solidFill>
            </a:endParaRPr>
          </a:p>
          <a:p>
            <a:r>
              <a:rPr lang="en-US" sz="1100">
                <a:solidFill>
                  <a:srgbClr val="FF0000"/>
                </a:solidFill>
              </a:rPr>
              <a:t>Combines Vehicle Premium</a:t>
            </a:r>
          </a:p>
        </p:txBody>
      </p:sp>
      <p:sp>
        <p:nvSpPr>
          <p:cNvPr id="2" name="TextBox 1">
            <a:extLst>
              <a:ext uri="{FF2B5EF4-FFF2-40B4-BE49-F238E27FC236}">
                <a16:creationId xmlns:a16="http://schemas.microsoft.com/office/drawing/2014/main" id="{4F8DB337-A508-6289-6B06-6705C6A5C4DC}"/>
              </a:ext>
            </a:extLst>
          </p:cNvPr>
          <p:cNvSpPr txBox="1"/>
          <p:nvPr/>
        </p:nvSpPr>
        <p:spPr>
          <a:xfrm>
            <a:off x="8317762" y="5887156"/>
            <a:ext cx="2577432" cy="523220"/>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FF0000"/>
                </a:solidFill>
              </a:rPr>
              <a:t>ANY ERRORS MUST BE SUBMITTED HERE-</a:t>
            </a:r>
            <a:endParaRPr lang="en-US" sz="1400" b="1"/>
          </a:p>
        </p:txBody>
      </p:sp>
      <p:sp>
        <p:nvSpPr>
          <p:cNvPr id="3" name="TextBox 2">
            <a:extLst>
              <a:ext uri="{FF2B5EF4-FFF2-40B4-BE49-F238E27FC236}">
                <a16:creationId xmlns:a16="http://schemas.microsoft.com/office/drawing/2014/main" id="{5603FF66-2C6B-A784-A843-3CC6EFE76C75}"/>
              </a:ext>
            </a:extLst>
          </p:cNvPr>
          <p:cNvSpPr txBox="1"/>
          <p:nvPr/>
        </p:nvSpPr>
        <p:spPr>
          <a:xfrm>
            <a:off x="876300" y="3861133"/>
            <a:ext cx="2502569" cy="2123658"/>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solidFill>
                  <a:srgbClr val="FF0000"/>
                </a:solidFill>
              </a:rPr>
              <a:t>KEY POINT</a:t>
            </a:r>
          </a:p>
          <a:p>
            <a:endParaRPr lang="en-US">
              <a:solidFill>
                <a:srgbClr val="FF0000"/>
              </a:solidFill>
            </a:endParaRPr>
          </a:p>
          <a:p>
            <a:r>
              <a:rPr lang="en-US" sz="1200">
                <a:solidFill>
                  <a:srgbClr val="FF0000"/>
                </a:solidFill>
              </a:rPr>
              <a:t>If policy was sold by</a:t>
            </a:r>
          </a:p>
          <a:p>
            <a:r>
              <a:rPr lang="en-US" sz="1200">
                <a:solidFill>
                  <a:srgbClr val="FF0000"/>
                </a:solidFill>
              </a:rPr>
              <a:t>Two agents (split), each agent needs to be registered in </a:t>
            </a:r>
            <a:r>
              <a:rPr lang="en-US" sz="1200" i="1" u="sng" err="1">
                <a:solidFill>
                  <a:srgbClr val="FF0000"/>
                </a:solidFill>
              </a:rPr>
              <a:t>Loopita</a:t>
            </a:r>
            <a:r>
              <a:rPr lang="en-US" sz="1200" err="1">
                <a:solidFill>
                  <a:srgbClr val="FF0000"/>
                </a:solidFill>
              </a:rPr>
              <a:t>s</a:t>
            </a:r>
            <a:r>
              <a:rPr lang="en-US" sz="1200">
                <a:solidFill>
                  <a:srgbClr val="FF0000"/>
                </a:solidFill>
              </a:rPr>
              <a:t> separately</a:t>
            </a:r>
          </a:p>
          <a:p>
            <a:endParaRPr lang="en-US" sz="1200">
              <a:solidFill>
                <a:srgbClr val="FF0000"/>
              </a:solidFill>
            </a:endParaRPr>
          </a:p>
          <a:p>
            <a:pPr marL="342900" indent="-342900">
              <a:buAutoNum type="arabicPeriod"/>
            </a:pPr>
            <a:r>
              <a:rPr lang="en-US" sz="1200" b="1">
                <a:solidFill>
                  <a:srgbClr val="FF0000"/>
                </a:solidFill>
              </a:rPr>
              <a:t>Office agent</a:t>
            </a:r>
            <a:r>
              <a:rPr lang="en-US" sz="1200">
                <a:solidFill>
                  <a:srgbClr val="FF0000"/>
                </a:solidFill>
              </a:rPr>
              <a:t> = broker fee</a:t>
            </a:r>
          </a:p>
          <a:p>
            <a:pPr marL="342900" indent="-342900">
              <a:buAutoNum type="arabicPeriod"/>
            </a:pPr>
            <a:r>
              <a:rPr lang="en-US" sz="1200" b="1">
                <a:solidFill>
                  <a:srgbClr val="FF0000"/>
                </a:solidFill>
              </a:rPr>
              <a:t>Corporate agent</a:t>
            </a:r>
            <a:r>
              <a:rPr lang="en-US" sz="1200">
                <a:solidFill>
                  <a:srgbClr val="FF0000"/>
                </a:solidFill>
              </a:rPr>
              <a:t> = broker fee commercial</a:t>
            </a:r>
          </a:p>
        </p:txBody>
      </p:sp>
      <p:pic>
        <p:nvPicPr>
          <p:cNvPr id="5" name="Picture 8" descr="A person holding signs with a check and cross&#10;&#10;Description automatically generated">
            <a:extLst>
              <a:ext uri="{FF2B5EF4-FFF2-40B4-BE49-F238E27FC236}">
                <a16:creationId xmlns:a16="http://schemas.microsoft.com/office/drawing/2014/main" id="{1E46895E-1355-29A3-A4AF-37CA3DDBD892}"/>
              </a:ext>
            </a:extLst>
          </p:cNvPr>
          <p:cNvPicPr>
            <a:picLocks noChangeAspect="1"/>
          </p:cNvPicPr>
          <p:nvPr/>
        </p:nvPicPr>
        <p:blipFill>
          <a:blip r:embed="rId3"/>
          <a:stretch>
            <a:fillRect/>
          </a:stretch>
        </p:blipFill>
        <p:spPr>
          <a:xfrm>
            <a:off x="8564480" y="3429154"/>
            <a:ext cx="2572752" cy="1664060"/>
          </a:xfrm>
          <a:prstGeom prst="rect">
            <a:avLst/>
          </a:prstGeom>
        </p:spPr>
      </p:pic>
      <p:sp>
        <p:nvSpPr>
          <p:cNvPr id="9" name="TextBox 8">
            <a:extLst>
              <a:ext uri="{FF2B5EF4-FFF2-40B4-BE49-F238E27FC236}">
                <a16:creationId xmlns:a16="http://schemas.microsoft.com/office/drawing/2014/main" id="{D3CF0197-5C77-0461-0168-6D85362B0723}"/>
              </a:ext>
            </a:extLst>
          </p:cNvPr>
          <p:cNvSpPr txBox="1"/>
          <p:nvPr/>
        </p:nvSpPr>
        <p:spPr>
          <a:xfrm>
            <a:off x="8716535" y="1570464"/>
            <a:ext cx="1200616" cy="276999"/>
          </a:xfrm>
          <a:prstGeom prst="rect">
            <a:avLst/>
          </a:prstGeom>
          <a:solidFill>
            <a:schemeClr val="tx1">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FF0000"/>
                </a:solidFill>
                <a:latin typeface="Arial"/>
                <a:cs typeface="Arial"/>
              </a:rPr>
              <a:t>Agent name</a:t>
            </a:r>
          </a:p>
        </p:txBody>
      </p:sp>
    </p:spTree>
    <p:extLst>
      <p:ext uri="{BB962C8B-B14F-4D97-AF65-F5344CB8AC3E}">
        <p14:creationId xmlns:p14="http://schemas.microsoft.com/office/powerpoint/2010/main" val="2133388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8DD9B-AF47-3CC9-24BB-E625A5F91804}"/>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a:solidFill>
                  <a:srgbClr val="FFFFFF"/>
                </a:solidFill>
                <a:ea typeface="Calibri Light"/>
                <a:cs typeface="Calibri Light"/>
              </a:rPr>
              <a:t>Receipt</a:t>
            </a:r>
            <a:endParaRPr lang="en-US" sz="4000">
              <a:solidFill>
                <a:srgbClr val="FFFFFF"/>
              </a:solidFill>
            </a:endParaRPr>
          </a:p>
        </p:txBody>
      </p:sp>
      <p:pic>
        <p:nvPicPr>
          <p:cNvPr id="5" name="Picture 5">
            <a:extLst>
              <a:ext uri="{FF2B5EF4-FFF2-40B4-BE49-F238E27FC236}">
                <a16:creationId xmlns:a16="http://schemas.microsoft.com/office/drawing/2014/main" id="{1D84AA66-AD0B-D50B-C9EF-C1A1F9176B68}"/>
              </a:ext>
            </a:extLst>
          </p:cNvPr>
          <p:cNvPicPr>
            <a:picLocks noGrp="1" noChangeAspect="1"/>
          </p:cNvPicPr>
          <p:nvPr>
            <p:ph idx="1"/>
          </p:nvPr>
        </p:nvPicPr>
        <p:blipFill>
          <a:blip r:embed="rId2"/>
          <a:stretch>
            <a:fillRect/>
          </a:stretch>
        </p:blipFill>
        <p:spPr>
          <a:xfrm>
            <a:off x="180369" y="4101762"/>
            <a:ext cx="4014809" cy="2234158"/>
          </a:xfrm>
          <a:prstGeom prst="rect">
            <a:avLst/>
          </a:prstGeom>
          <a:noFill/>
        </p:spPr>
      </p:pic>
      <p:pic>
        <p:nvPicPr>
          <p:cNvPr id="6" name="Picture 6" descr="A picture containing text, receipt, font, screenshot&#10;&#10;Description automatically generated">
            <a:extLst>
              <a:ext uri="{FF2B5EF4-FFF2-40B4-BE49-F238E27FC236}">
                <a16:creationId xmlns:a16="http://schemas.microsoft.com/office/drawing/2014/main" id="{B002A4E9-D5D8-AED7-591A-853A477093AF}"/>
              </a:ext>
            </a:extLst>
          </p:cNvPr>
          <p:cNvPicPr>
            <a:picLocks noChangeAspect="1"/>
          </p:cNvPicPr>
          <p:nvPr/>
        </p:nvPicPr>
        <p:blipFill>
          <a:blip r:embed="rId3"/>
          <a:stretch>
            <a:fillRect/>
          </a:stretch>
        </p:blipFill>
        <p:spPr>
          <a:xfrm>
            <a:off x="4450938" y="165845"/>
            <a:ext cx="6149281" cy="6170193"/>
          </a:xfrm>
          <a:prstGeom prst="rect">
            <a:avLst/>
          </a:prstGeom>
        </p:spPr>
      </p:pic>
      <p:sp>
        <p:nvSpPr>
          <p:cNvPr id="3" name="TextBox 2">
            <a:extLst>
              <a:ext uri="{FF2B5EF4-FFF2-40B4-BE49-F238E27FC236}">
                <a16:creationId xmlns:a16="http://schemas.microsoft.com/office/drawing/2014/main" id="{D56848B1-1D36-6573-8500-FFE1C450D013}"/>
              </a:ext>
            </a:extLst>
          </p:cNvPr>
          <p:cNvSpPr txBox="1"/>
          <p:nvPr/>
        </p:nvSpPr>
        <p:spPr>
          <a:xfrm>
            <a:off x="10728656" y="1581693"/>
            <a:ext cx="1428510" cy="1277273"/>
          </a:xfrm>
          <a:prstGeom prst="rect">
            <a:avLst/>
          </a:prstGeom>
          <a:noFill/>
          <a:ln w="57150">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u="sng">
                <a:cs typeface="Calibri"/>
              </a:rPr>
              <a:t>CO: </a:t>
            </a:r>
            <a:r>
              <a:rPr lang="en-US" sz="1100">
                <a:cs typeface="Calibri"/>
              </a:rPr>
              <a:t>must match to all internals and app</a:t>
            </a:r>
          </a:p>
          <a:p>
            <a:r>
              <a:rPr lang="en-US" sz="1100" b="1" u="sng">
                <a:cs typeface="Calibri"/>
              </a:rPr>
              <a:t>Policy Num</a:t>
            </a:r>
          </a:p>
          <a:p>
            <a:r>
              <a:rPr lang="en-US" sz="1100" b="1" u="sng">
                <a:cs typeface="Calibri"/>
              </a:rPr>
              <a:t>Receipt Date</a:t>
            </a:r>
            <a:r>
              <a:rPr lang="en-US" sz="1100">
                <a:cs typeface="Calibri"/>
              </a:rPr>
              <a:t>: is the date the app gets generated </a:t>
            </a:r>
          </a:p>
        </p:txBody>
      </p:sp>
      <p:sp>
        <p:nvSpPr>
          <p:cNvPr id="4" name="TextBox 3">
            <a:extLst>
              <a:ext uri="{FF2B5EF4-FFF2-40B4-BE49-F238E27FC236}">
                <a16:creationId xmlns:a16="http://schemas.microsoft.com/office/drawing/2014/main" id="{52F88117-7775-E9E2-F82B-93411C384D57}"/>
              </a:ext>
            </a:extLst>
          </p:cNvPr>
          <p:cNvSpPr txBox="1"/>
          <p:nvPr/>
        </p:nvSpPr>
        <p:spPr>
          <a:xfrm>
            <a:off x="2903486" y="1314411"/>
            <a:ext cx="1342338" cy="784830"/>
          </a:xfrm>
          <a:prstGeom prst="rect">
            <a:avLst/>
          </a:prstGeom>
          <a:noFill/>
          <a:ln w="57150">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a:cs typeface="Calibri"/>
              </a:rPr>
              <a:t>Insured Info:</a:t>
            </a:r>
          </a:p>
          <a:p>
            <a:r>
              <a:rPr lang="en-US" sz="1100">
                <a:cs typeface="Calibri"/>
              </a:rPr>
              <a:t>Full Name</a:t>
            </a:r>
          </a:p>
          <a:p>
            <a:r>
              <a:rPr lang="en-US" sz="1100">
                <a:cs typeface="Calibri"/>
              </a:rPr>
              <a:t>Mailing address </a:t>
            </a:r>
          </a:p>
          <a:p>
            <a:r>
              <a:rPr lang="en-US" sz="1100">
                <a:cs typeface="Calibri"/>
              </a:rPr>
              <a:t>Mobile number</a:t>
            </a:r>
          </a:p>
        </p:txBody>
      </p:sp>
      <p:sp>
        <p:nvSpPr>
          <p:cNvPr id="7" name="TextBox 6">
            <a:extLst>
              <a:ext uri="{FF2B5EF4-FFF2-40B4-BE49-F238E27FC236}">
                <a16:creationId xmlns:a16="http://schemas.microsoft.com/office/drawing/2014/main" id="{75D9D8C4-2BB3-98D0-C7D5-67DC4EEAC370}"/>
              </a:ext>
            </a:extLst>
          </p:cNvPr>
          <p:cNvSpPr txBox="1"/>
          <p:nvPr/>
        </p:nvSpPr>
        <p:spPr>
          <a:xfrm>
            <a:off x="2948154" y="2422595"/>
            <a:ext cx="1297191" cy="1477328"/>
          </a:xfrm>
          <a:prstGeom prst="rect">
            <a:avLst/>
          </a:prstGeom>
          <a:noFill/>
          <a:ln w="57150">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cs typeface="Calibri"/>
              </a:rPr>
              <a:t>R</a:t>
            </a:r>
            <a:r>
              <a:rPr lang="en-US" sz="1200" b="1" u="sng">
                <a:cs typeface="Calibri"/>
              </a:rPr>
              <a:t>eceipts Concepts:</a:t>
            </a:r>
          </a:p>
          <a:p>
            <a:r>
              <a:rPr lang="en-US" sz="1100">
                <a:cs typeface="Calibri"/>
              </a:rPr>
              <a:t>BF by phone</a:t>
            </a:r>
          </a:p>
          <a:p>
            <a:r>
              <a:rPr lang="en-US" sz="1100">
                <a:cs typeface="Calibri"/>
              </a:rPr>
              <a:t>BF Commercial</a:t>
            </a:r>
          </a:p>
          <a:p>
            <a:r>
              <a:rPr lang="en-US" sz="1100">
                <a:cs typeface="Calibri"/>
              </a:rPr>
              <a:t>BF MK</a:t>
            </a:r>
          </a:p>
          <a:p>
            <a:r>
              <a:rPr lang="en-US" sz="1100">
                <a:cs typeface="Calibri"/>
              </a:rPr>
              <a:t>Donation</a:t>
            </a:r>
          </a:p>
          <a:p>
            <a:r>
              <a:rPr lang="en-US" sz="1100" err="1">
                <a:cs typeface="Calibri"/>
              </a:rPr>
              <a:t>NewB</a:t>
            </a:r>
            <a:r>
              <a:rPr lang="en-US" sz="1100">
                <a:cs typeface="Calibri"/>
              </a:rPr>
              <a:t>-EFT to company</a:t>
            </a:r>
          </a:p>
        </p:txBody>
      </p:sp>
      <p:sp>
        <p:nvSpPr>
          <p:cNvPr id="8" name="TextBox 7">
            <a:extLst>
              <a:ext uri="{FF2B5EF4-FFF2-40B4-BE49-F238E27FC236}">
                <a16:creationId xmlns:a16="http://schemas.microsoft.com/office/drawing/2014/main" id="{461431E6-9A9C-8124-99E2-6496D1D16D7C}"/>
              </a:ext>
            </a:extLst>
          </p:cNvPr>
          <p:cNvSpPr txBox="1"/>
          <p:nvPr/>
        </p:nvSpPr>
        <p:spPr>
          <a:xfrm>
            <a:off x="10596328" y="4329919"/>
            <a:ext cx="1338943" cy="461665"/>
          </a:xfrm>
          <a:prstGeom prst="rect">
            <a:avLst/>
          </a:prstGeom>
          <a:noFill/>
          <a:ln w="57150">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Amount charged</a:t>
            </a:r>
            <a:endParaRPr lang="en-US" sz="1200"/>
          </a:p>
        </p:txBody>
      </p:sp>
      <p:sp>
        <p:nvSpPr>
          <p:cNvPr id="9" name="TextBox 8">
            <a:extLst>
              <a:ext uri="{FF2B5EF4-FFF2-40B4-BE49-F238E27FC236}">
                <a16:creationId xmlns:a16="http://schemas.microsoft.com/office/drawing/2014/main" id="{45CF7236-24B8-6D71-3F14-06A93A407BEE}"/>
              </a:ext>
            </a:extLst>
          </p:cNvPr>
          <p:cNvSpPr txBox="1"/>
          <p:nvPr/>
        </p:nvSpPr>
        <p:spPr>
          <a:xfrm>
            <a:off x="10729538" y="5219328"/>
            <a:ext cx="1088572" cy="646331"/>
          </a:xfrm>
          <a:prstGeom prst="rect">
            <a:avLst/>
          </a:prstGeom>
          <a:noFill/>
          <a:ln w="57150">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REQUIRES Insured Signature</a:t>
            </a:r>
            <a:endParaRPr lang="en-US" sz="1200"/>
          </a:p>
        </p:txBody>
      </p:sp>
      <p:sp>
        <p:nvSpPr>
          <p:cNvPr id="10" name="TextBox 9">
            <a:extLst>
              <a:ext uri="{FF2B5EF4-FFF2-40B4-BE49-F238E27FC236}">
                <a16:creationId xmlns:a16="http://schemas.microsoft.com/office/drawing/2014/main" id="{6C0671A2-0007-F8F0-1AB1-5864752CD5B0}"/>
              </a:ext>
            </a:extLst>
          </p:cNvPr>
          <p:cNvSpPr txBox="1"/>
          <p:nvPr/>
        </p:nvSpPr>
        <p:spPr>
          <a:xfrm>
            <a:off x="4805905" y="4798271"/>
            <a:ext cx="2253480" cy="646331"/>
          </a:xfrm>
          <a:prstGeom prst="rect">
            <a:avLst/>
          </a:prstGeom>
          <a:noFill/>
          <a:ln w="571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a:solidFill>
                  <a:srgbClr val="FF0000"/>
                </a:solidFill>
                <a:cs typeface="Calibri"/>
              </a:rPr>
              <a:t>Payment Method:</a:t>
            </a:r>
            <a:r>
              <a:rPr lang="en-US" sz="1200">
                <a:solidFill>
                  <a:srgbClr val="FF0000"/>
                </a:solidFill>
                <a:cs typeface="Calibri"/>
              </a:rPr>
              <a:t> payment can be applied CC, Debit, or cash</a:t>
            </a:r>
            <a:endParaRPr lang="en-US" sz="1200">
              <a:solidFill>
                <a:srgbClr val="FF0000"/>
              </a:solidFill>
            </a:endParaRPr>
          </a:p>
        </p:txBody>
      </p:sp>
      <p:cxnSp>
        <p:nvCxnSpPr>
          <p:cNvPr id="11" name="Straight Arrow Connector 10">
            <a:extLst>
              <a:ext uri="{FF2B5EF4-FFF2-40B4-BE49-F238E27FC236}">
                <a16:creationId xmlns:a16="http://schemas.microsoft.com/office/drawing/2014/main" id="{DDBAA43B-E722-9761-EA4E-E8D70D7C0F33}"/>
              </a:ext>
            </a:extLst>
          </p:cNvPr>
          <p:cNvCxnSpPr/>
          <p:nvPr/>
        </p:nvCxnSpPr>
        <p:spPr>
          <a:xfrm>
            <a:off x="4241445" y="1758086"/>
            <a:ext cx="815438" cy="395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55B9F1A-447D-8F51-31B9-0D53CFE47052}"/>
              </a:ext>
            </a:extLst>
          </p:cNvPr>
          <p:cNvSpPr txBox="1"/>
          <p:nvPr/>
        </p:nvSpPr>
        <p:spPr>
          <a:xfrm>
            <a:off x="5263912" y="1387458"/>
            <a:ext cx="1535875" cy="92333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cs typeface="Calibri"/>
              </a:rPr>
              <a:t>Cust ID 23231</a:t>
            </a:r>
          </a:p>
          <a:p>
            <a:r>
              <a:rPr lang="en-US" sz="900">
                <a:cs typeface="Calibri"/>
              </a:rPr>
              <a:t>John Smith </a:t>
            </a:r>
          </a:p>
          <a:p>
            <a:r>
              <a:rPr lang="en-US" sz="900">
                <a:cs typeface="Calibri"/>
              </a:rPr>
              <a:t>123 N New Ave</a:t>
            </a:r>
          </a:p>
          <a:p>
            <a:r>
              <a:rPr lang="en-US" sz="900">
                <a:cs typeface="Calibri"/>
              </a:rPr>
              <a:t>Rancho Cucamonga CA 90912  </a:t>
            </a:r>
          </a:p>
          <a:p>
            <a:r>
              <a:rPr lang="en-US" sz="900">
                <a:cs typeface="Calibri"/>
              </a:rPr>
              <a:t>909-291-1234</a:t>
            </a:r>
            <a:endParaRPr lang="en-US"/>
          </a:p>
        </p:txBody>
      </p:sp>
    </p:spTree>
    <p:extLst>
      <p:ext uri="{BB962C8B-B14F-4D97-AF65-F5344CB8AC3E}">
        <p14:creationId xmlns:p14="http://schemas.microsoft.com/office/powerpoint/2010/main" val="260738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25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6681-0582-AAB6-C719-9951EE87F214}"/>
              </a:ext>
            </a:extLst>
          </p:cNvPr>
          <p:cNvSpPr>
            <a:spLocks noGrp="1"/>
          </p:cNvSpPr>
          <p:nvPr>
            <p:ph type="title"/>
          </p:nvPr>
        </p:nvSpPr>
        <p:spPr>
          <a:xfrm>
            <a:off x="414857" y="719387"/>
            <a:ext cx="2573646" cy="3707623"/>
          </a:xfrm>
          <a:ln w="57150">
            <a:solidFill>
              <a:schemeClr val="bg1"/>
            </a:solidFill>
          </a:ln>
        </p:spPr>
        <p:txBody>
          <a:bodyPr vert="horz" lIns="91440" tIns="45720" rIns="91440" bIns="45720" rtlCol="0" anchor="b">
            <a:normAutofit fontScale="90000"/>
          </a:bodyPr>
          <a:lstStyle/>
          <a:p>
            <a:br>
              <a:rPr lang="en-US" sz="1600" b="1" u="sng"/>
            </a:br>
            <a:br>
              <a:rPr lang="en-US" sz="1600" b="1" u="sng"/>
            </a:br>
            <a:br>
              <a:rPr lang="en-US" sz="1600" b="1" u="sng"/>
            </a:br>
            <a:r>
              <a:rPr lang="en-US" sz="1200" b="1" u="sng">
                <a:solidFill>
                  <a:schemeClr val="tx1">
                    <a:lumMod val="85000"/>
                  </a:schemeClr>
                </a:solidFill>
                <a:cs typeface="Calibri Light"/>
              </a:rPr>
              <a:t> key points</a:t>
            </a:r>
            <a:r>
              <a:rPr lang="en-US" sz="1200" b="1">
                <a:solidFill>
                  <a:schemeClr val="tx1">
                    <a:lumMod val="85000"/>
                  </a:schemeClr>
                </a:solidFill>
                <a:cs typeface="Calibri Light"/>
              </a:rPr>
              <a:t> </a:t>
            </a:r>
            <a:br>
              <a:rPr lang="en-US" sz="1200" b="1">
                <a:cs typeface="Calibri Light"/>
              </a:rPr>
            </a:br>
            <a:endParaRPr lang="en-US" sz="1200">
              <a:solidFill>
                <a:schemeClr val="tx1">
                  <a:lumMod val="85000"/>
                </a:schemeClr>
              </a:solidFill>
              <a:effectLst>
                <a:glow rad="38100">
                  <a:prstClr val="black">
                    <a:lumMod val="65000"/>
                    <a:lumOff val="35000"/>
                    <a:alpha val="40000"/>
                  </a:prstClr>
                </a:glow>
                <a:outerShdw blurRad="28575" dist="38100" dir="14040000" algn="tl" rotWithShape="0">
                  <a:srgbClr val="000000">
                    <a:alpha val="25000"/>
                  </a:srgbClr>
                </a:outerShdw>
              </a:effectLst>
              <a:cs typeface="Calibri Light"/>
            </a:endParaRPr>
          </a:p>
          <a:p>
            <a:pPr marL="342900" indent="-342900">
              <a:buFont typeface="Wingdings,Sans-Serif"/>
              <a:buChar char="q"/>
            </a:pPr>
            <a:r>
              <a:rPr lang="en-US" sz="1200">
                <a:solidFill>
                  <a:schemeClr val="tx1">
                    <a:lumMod val="85000"/>
                  </a:schemeClr>
                </a:solidFill>
                <a:cs typeface="Calibri Light"/>
              </a:rPr>
              <a:t>M1 license  (motorcycle </a:t>
            </a:r>
            <a:r>
              <a:rPr lang="en-US" sz="1200" err="1">
                <a:solidFill>
                  <a:schemeClr val="tx1">
                    <a:lumMod val="85000"/>
                  </a:schemeClr>
                </a:solidFill>
                <a:cs typeface="Calibri Light"/>
              </a:rPr>
              <a:t>lic</a:t>
            </a:r>
            <a:r>
              <a:rPr lang="en-US" sz="1200">
                <a:solidFill>
                  <a:schemeClr val="tx1">
                    <a:lumMod val="85000"/>
                  </a:schemeClr>
                </a:solidFill>
                <a:cs typeface="Calibri Light"/>
              </a:rPr>
              <a:t>) is required for comp/ Coll and to insured a high performance motorcycle</a:t>
            </a:r>
            <a:endParaRPr lang="en-US" sz="1200">
              <a:solidFill>
                <a:schemeClr val="tx1">
                  <a:lumMod val="85000"/>
                </a:schemeClr>
              </a:solidFill>
              <a:effectLst>
                <a:glow rad="38100">
                  <a:prstClr val="black">
                    <a:lumMod val="65000"/>
                    <a:lumOff val="35000"/>
                    <a:alpha val="40000"/>
                  </a:prstClr>
                </a:glow>
                <a:outerShdw blurRad="28575" dist="38100" dir="14040000" algn="tl" rotWithShape="0">
                  <a:srgbClr val="000000">
                    <a:alpha val="25000"/>
                  </a:srgbClr>
                </a:outerShdw>
              </a:effectLst>
              <a:cs typeface="Calibri Light"/>
            </a:endParaRPr>
          </a:p>
          <a:p>
            <a:endParaRPr lang="en-US" sz="1200">
              <a:solidFill>
                <a:schemeClr val="tx1">
                  <a:lumMod val="85000"/>
                </a:schemeClr>
              </a:solidFill>
              <a:effectLst>
                <a:glow rad="38100">
                  <a:prstClr val="black">
                    <a:lumMod val="65000"/>
                    <a:lumOff val="35000"/>
                    <a:alpha val="40000"/>
                  </a:prstClr>
                </a:glow>
                <a:outerShdw blurRad="28575" dist="38100" dir="14040000" algn="tl" rotWithShape="0">
                  <a:srgbClr val="000000">
                    <a:alpha val="25000"/>
                  </a:srgbClr>
                </a:outerShdw>
              </a:effectLst>
              <a:cs typeface="Calibri Light"/>
            </a:endParaRPr>
          </a:p>
          <a:p>
            <a:pPr marL="171450" indent="-171450">
              <a:buFont typeface="Wingdings"/>
              <a:buChar char="q"/>
            </a:pPr>
            <a:r>
              <a:rPr lang="en-US" sz="1200">
                <a:solidFill>
                  <a:schemeClr val="tx1">
                    <a:lumMod val="85000"/>
                  </a:schemeClr>
                </a:solidFill>
                <a:cs typeface="Calibri Light"/>
              </a:rPr>
              <a:t>   If the reg is not under  insureds name, we allow 30 days for insured to register cycle &amp; reg owner must be excluded</a:t>
            </a:r>
            <a:br>
              <a:rPr lang="en-US" sz="1200">
                <a:cs typeface="Calibri Light"/>
              </a:rPr>
            </a:br>
            <a:endParaRPr lang="en-US" sz="1200">
              <a:solidFill>
                <a:schemeClr val="tx1">
                  <a:lumMod val="85000"/>
                </a:schemeClr>
              </a:solidFill>
              <a:effectLst>
                <a:glow rad="38100">
                  <a:prstClr val="black">
                    <a:lumMod val="65000"/>
                    <a:lumOff val="35000"/>
                    <a:alpha val="40000"/>
                  </a:prstClr>
                </a:glow>
                <a:outerShdw blurRad="28575" dist="38100" dir="14040000" algn="tl" rotWithShape="0">
                  <a:srgbClr val="000000">
                    <a:alpha val="25000"/>
                  </a:srgbClr>
                </a:outerShdw>
              </a:effectLst>
              <a:cs typeface="Calibri Light"/>
            </a:endParaRPr>
          </a:p>
          <a:p>
            <a:pPr marL="171450" indent="-171450">
              <a:buFont typeface="Wingdings"/>
              <a:buChar char="q"/>
            </a:pPr>
            <a:r>
              <a:rPr lang="en-US" sz="1200">
                <a:solidFill>
                  <a:schemeClr val="tx1">
                    <a:lumMod val="85000"/>
                  </a:schemeClr>
                </a:solidFill>
                <a:cs typeface="Calibri Light"/>
              </a:rPr>
              <a:t>Keep Application on file,</a:t>
            </a:r>
            <a:br>
              <a:rPr lang="en-US" sz="1200">
                <a:solidFill>
                  <a:schemeClr val="tx1">
                    <a:lumMod val="85000"/>
                  </a:schemeClr>
                </a:solidFill>
                <a:cs typeface="Calibri Light"/>
              </a:rPr>
            </a:br>
            <a:r>
              <a:rPr lang="en-US" sz="1200">
                <a:solidFill>
                  <a:schemeClr val="tx1">
                    <a:lumMod val="85000"/>
                  </a:schemeClr>
                </a:solidFill>
                <a:cs typeface="Calibri Light"/>
              </a:rPr>
              <a:t>Any information that company require will be shown on the agency "to do" list. If anything is required you need to Log in into company's website and upload</a:t>
            </a:r>
            <a:endParaRPr lang="en-US" sz="1200">
              <a:solidFill>
                <a:schemeClr val="tx1">
                  <a:lumMod val="85000"/>
                </a:schemeClr>
              </a:solidFill>
              <a:effectLst>
                <a:glow rad="38100">
                  <a:prstClr val="black">
                    <a:lumMod val="65000"/>
                    <a:lumOff val="35000"/>
                    <a:alpha val="40000"/>
                  </a:prstClr>
                </a:glow>
                <a:outerShdw blurRad="28575" dist="38100" dir="14040000" algn="tl" rotWithShape="0">
                  <a:srgbClr val="000000">
                    <a:alpha val="25000"/>
                  </a:srgbClr>
                </a:outerShdw>
              </a:effectLst>
              <a:cs typeface="Calibri Light"/>
            </a:endParaRPr>
          </a:p>
          <a:p>
            <a:endParaRPr lang="en-US" sz="1600" b="1" u="sng">
              <a:effectLst>
                <a:glow rad="38100">
                  <a:prstClr val="black">
                    <a:lumMod val="65000"/>
                    <a:lumOff val="35000"/>
                    <a:alpha val="40000"/>
                  </a:prstClr>
                </a:glow>
                <a:outerShdw blurRad="28575" dist="38100" dir="14040000" algn="tl" rotWithShape="0">
                  <a:srgbClr val="000000">
                    <a:alpha val="25000"/>
                  </a:srgbClr>
                </a:outerShdw>
              </a:effectLst>
              <a:cs typeface="Calibri Light"/>
            </a:endParaRPr>
          </a:p>
        </p:txBody>
      </p:sp>
      <p:sp>
        <p:nvSpPr>
          <p:cNvPr id="5" name="TextBox 4">
            <a:extLst>
              <a:ext uri="{FF2B5EF4-FFF2-40B4-BE49-F238E27FC236}">
                <a16:creationId xmlns:a16="http://schemas.microsoft.com/office/drawing/2014/main" id="{244366BD-1A75-6E45-17CC-CA935DB6D61E}"/>
              </a:ext>
            </a:extLst>
          </p:cNvPr>
          <p:cNvSpPr txBox="1"/>
          <p:nvPr/>
        </p:nvSpPr>
        <p:spPr>
          <a:xfrm>
            <a:off x="4649245" y="669363"/>
            <a:ext cx="3290579" cy="553421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endParaRPr lang="en-US" sz="2000" b="1">
              <a:cs typeface="Calibri"/>
            </a:endParaRPr>
          </a:p>
        </p:txBody>
      </p:sp>
      <p:pic>
        <p:nvPicPr>
          <p:cNvPr id="4" name="Picture 4">
            <a:extLst>
              <a:ext uri="{FF2B5EF4-FFF2-40B4-BE49-F238E27FC236}">
                <a16:creationId xmlns:a16="http://schemas.microsoft.com/office/drawing/2014/main" id="{B6854A2A-80CA-0461-E076-9FC12266337C}"/>
              </a:ext>
            </a:extLst>
          </p:cNvPr>
          <p:cNvPicPr>
            <a:picLocks noChangeAspect="1"/>
          </p:cNvPicPr>
          <p:nvPr/>
        </p:nvPicPr>
        <p:blipFill rotWithShape="1">
          <a:blip r:embed="rId2"/>
          <a:srcRect t="1213" r="-3" b="3571"/>
          <a:stretch/>
        </p:blipFill>
        <p:spPr>
          <a:xfrm rot="21480000">
            <a:off x="4625233" y="92522"/>
            <a:ext cx="5246791" cy="6379405"/>
          </a:xfrm>
          <a:prstGeom prst="rect">
            <a:avLst/>
          </a:prstGeom>
          <a:ln w="57150">
            <a:solidFill>
              <a:schemeClr val="bg1">
                <a:lumMod val="95000"/>
              </a:schemeClr>
            </a:solidFill>
          </a:ln>
        </p:spPr>
      </p:pic>
      <p:sp>
        <p:nvSpPr>
          <p:cNvPr id="3" name="TextBox 2">
            <a:extLst>
              <a:ext uri="{FF2B5EF4-FFF2-40B4-BE49-F238E27FC236}">
                <a16:creationId xmlns:a16="http://schemas.microsoft.com/office/drawing/2014/main" id="{B6A8E320-6EA5-4C6C-0159-61A50A4138C9}"/>
              </a:ext>
            </a:extLst>
          </p:cNvPr>
          <p:cNvSpPr txBox="1"/>
          <p:nvPr/>
        </p:nvSpPr>
        <p:spPr>
          <a:xfrm>
            <a:off x="3614551" y="565926"/>
            <a:ext cx="1234936" cy="954107"/>
          </a:xfrm>
          <a:prstGeom prst="rect">
            <a:avLst/>
          </a:prstGeom>
          <a:noFill/>
          <a:ln w="57150">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Insured's full name (obtain from DL</a:t>
            </a:r>
          </a:p>
        </p:txBody>
      </p:sp>
      <p:sp>
        <p:nvSpPr>
          <p:cNvPr id="6" name="TextBox 5">
            <a:extLst>
              <a:ext uri="{FF2B5EF4-FFF2-40B4-BE49-F238E27FC236}">
                <a16:creationId xmlns:a16="http://schemas.microsoft.com/office/drawing/2014/main" id="{EB0C47C3-436D-786D-5C42-D6B87EEDB3CD}"/>
              </a:ext>
            </a:extLst>
          </p:cNvPr>
          <p:cNvSpPr txBox="1"/>
          <p:nvPr/>
        </p:nvSpPr>
        <p:spPr>
          <a:xfrm>
            <a:off x="10246885" y="425745"/>
            <a:ext cx="978176" cy="523220"/>
          </a:xfrm>
          <a:prstGeom prst="rect">
            <a:avLst/>
          </a:prstGeom>
          <a:noFill/>
          <a:ln w="57150">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Insureds  Birthdate</a:t>
            </a:r>
          </a:p>
        </p:txBody>
      </p:sp>
      <p:sp>
        <p:nvSpPr>
          <p:cNvPr id="7" name="TextBox 6">
            <a:extLst>
              <a:ext uri="{FF2B5EF4-FFF2-40B4-BE49-F238E27FC236}">
                <a16:creationId xmlns:a16="http://schemas.microsoft.com/office/drawing/2014/main" id="{5842E6FD-86E1-F54E-C30D-FAF9CB745F03}"/>
              </a:ext>
            </a:extLst>
          </p:cNvPr>
          <p:cNvSpPr txBox="1"/>
          <p:nvPr/>
        </p:nvSpPr>
        <p:spPr>
          <a:xfrm>
            <a:off x="9982200" y="1645919"/>
            <a:ext cx="1828800" cy="523220"/>
          </a:xfrm>
          <a:prstGeom prst="rect">
            <a:avLst/>
          </a:prstGeom>
          <a:noFill/>
          <a:ln w="57150">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Mailing address </a:t>
            </a:r>
          </a:p>
          <a:p>
            <a:r>
              <a:rPr lang="en-US" sz="1400">
                <a:cs typeface="Calibri"/>
              </a:rPr>
              <a:t>Garaging address</a:t>
            </a:r>
            <a:endParaRPr lang="en-US" sz="1400"/>
          </a:p>
        </p:txBody>
      </p:sp>
      <p:sp>
        <p:nvSpPr>
          <p:cNvPr id="10" name="TextBox 9">
            <a:extLst>
              <a:ext uri="{FF2B5EF4-FFF2-40B4-BE49-F238E27FC236}">
                <a16:creationId xmlns:a16="http://schemas.microsoft.com/office/drawing/2014/main" id="{3A623442-DD5E-CDA3-4156-31639CECFA0D}"/>
              </a:ext>
            </a:extLst>
          </p:cNvPr>
          <p:cNvSpPr txBox="1"/>
          <p:nvPr/>
        </p:nvSpPr>
        <p:spPr>
          <a:xfrm>
            <a:off x="10099766" y="2468879"/>
            <a:ext cx="1828800" cy="964992"/>
          </a:xfrm>
          <a:prstGeom prst="rect">
            <a:avLst/>
          </a:prstGeom>
          <a:noFill/>
          <a:ln w="57150">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u="sng">
                <a:cs typeface="Calibri"/>
              </a:rPr>
              <a:t>Marital Status</a:t>
            </a:r>
          </a:p>
          <a:p>
            <a:r>
              <a:rPr lang="en-US" sz="1400">
                <a:cs typeface="Calibri"/>
              </a:rPr>
              <a:t>If married, spouses name must be provided</a:t>
            </a:r>
          </a:p>
        </p:txBody>
      </p:sp>
      <p:sp>
        <p:nvSpPr>
          <p:cNvPr id="8" name="TextBox 7">
            <a:extLst>
              <a:ext uri="{FF2B5EF4-FFF2-40B4-BE49-F238E27FC236}">
                <a16:creationId xmlns:a16="http://schemas.microsoft.com/office/drawing/2014/main" id="{87B7B7B7-C3BD-66C2-5180-BEB613B1EDF2}"/>
              </a:ext>
            </a:extLst>
          </p:cNvPr>
          <p:cNvSpPr txBox="1"/>
          <p:nvPr/>
        </p:nvSpPr>
        <p:spPr>
          <a:xfrm>
            <a:off x="10053386" y="184484"/>
            <a:ext cx="43714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a:p>
            <a:endParaRPr lang="en-US">
              <a:cs typeface="Calibri"/>
            </a:endParaRPr>
          </a:p>
        </p:txBody>
      </p:sp>
      <p:sp>
        <p:nvSpPr>
          <p:cNvPr id="11" name="TextBox 10">
            <a:extLst>
              <a:ext uri="{FF2B5EF4-FFF2-40B4-BE49-F238E27FC236}">
                <a16:creationId xmlns:a16="http://schemas.microsoft.com/office/drawing/2014/main" id="{6E4DA352-F4A2-82FA-28FC-32F2EB9E11A0}"/>
              </a:ext>
            </a:extLst>
          </p:cNvPr>
          <p:cNvSpPr txBox="1"/>
          <p:nvPr/>
        </p:nvSpPr>
        <p:spPr>
          <a:xfrm>
            <a:off x="3363214" y="3210286"/>
            <a:ext cx="1279358" cy="1815882"/>
          </a:xfrm>
          <a:prstGeom prst="rect">
            <a:avLst/>
          </a:prstGeom>
          <a:noFill/>
          <a:ln w="57150">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cs typeface="Calibri"/>
              </a:rPr>
              <a:t>Disclose</a:t>
            </a:r>
            <a:r>
              <a:rPr lang="en-US" sz="1400">
                <a:cs typeface="Calibri"/>
              </a:rPr>
              <a:t> any household members, if any or N/A or NONE is acceptable,  blank is not acceptable</a:t>
            </a:r>
          </a:p>
        </p:txBody>
      </p:sp>
      <p:sp>
        <p:nvSpPr>
          <p:cNvPr id="12" name="TextBox 11">
            <a:extLst>
              <a:ext uri="{FF2B5EF4-FFF2-40B4-BE49-F238E27FC236}">
                <a16:creationId xmlns:a16="http://schemas.microsoft.com/office/drawing/2014/main" id="{079A2C0B-CAC7-49FA-0C26-E16FD04183A8}"/>
              </a:ext>
            </a:extLst>
          </p:cNvPr>
          <p:cNvSpPr txBox="1"/>
          <p:nvPr/>
        </p:nvSpPr>
        <p:spPr>
          <a:xfrm>
            <a:off x="10452433" y="4056646"/>
            <a:ext cx="1550070" cy="738664"/>
          </a:xfrm>
          <a:prstGeom prst="rect">
            <a:avLst/>
          </a:prstGeom>
          <a:noFill/>
          <a:ln w="57150">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Motorcycle Info &amp; Coverage is necessary</a:t>
            </a:r>
          </a:p>
        </p:txBody>
      </p:sp>
      <p:sp>
        <p:nvSpPr>
          <p:cNvPr id="13" name="TextBox 12">
            <a:extLst>
              <a:ext uri="{FF2B5EF4-FFF2-40B4-BE49-F238E27FC236}">
                <a16:creationId xmlns:a16="http://schemas.microsoft.com/office/drawing/2014/main" id="{40D2DF17-0175-88FE-805E-6F5EEB0B7CA6}"/>
              </a:ext>
            </a:extLst>
          </p:cNvPr>
          <p:cNvSpPr txBox="1"/>
          <p:nvPr/>
        </p:nvSpPr>
        <p:spPr>
          <a:xfrm>
            <a:off x="9984805" y="5963979"/>
            <a:ext cx="778043" cy="369332"/>
          </a:xfrm>
          <a:prstGeom prst="rect">
            <a:avLst/>
          </a:prstGeom>
          <a:noFill/>
          <a:ln w="57150">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Date</a:t>
            </a:r>
          </a:p>
        </p:txBody>
      </p:sp>
      <p:sp>
        <p:nvSpPr>
          <p:cNvPr id="14" name="TextBox 13">
            <a:extLst>
              <a:ext uri="{FF2B5EF4-FFF2-40B4-BE49-F238E27FC236}">
                <a16:creationId xmlns:a16="http://schemas.microsoft.com/office/drawing/2014/main" id="{90AAEA33-1F0A-59B6-7F79-FE94AF565521}"/>
              </a:ext>
            </a:extLst>
          </p:cNvPr>
          <p:cNvSpPr txBox="1"/>
          <p:nvPr/>
        </p:nvSpPr>
        <p:spPr>
          <a:xfrm>
            <a:off x="2772703" y="5493577"/>
            <a:ext cx="1973466" cy="954107"/>
          </a:xfrm>
          <a:prstGeom prst="rect">
            <a:avLst/>
          </a:prstGeom>
          <a:noFill/>
          <a:ln w="57150">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Once insured has</a:t>
            </a:r>
          </a:p>
          <a:p>
            <a:r>
              <a:rPr lang="en-US" sz="1400">
                <a:cs typeface="Calibri"/>
              </a:rPr>
              <a:t>Manually filled out form, signature is required</a:t>
            </a:r>
          </a:p>
        </p:txBody>
      </p:sp>
      <p:sp>
        <p:nvSpPr>
          <p:cNvPr id="15" name="TextBox 14">
            <a:extLst>
              <a:ext uri="{FF2B5EF4-FFF2-40B4-BE49-F238E27FC236}">
                <a16:creationId xmlns:a16="http://schemas.microsoft.com/office/drawing/2014/main" id="{70803DFC-BCA9-7DE6-989F-31AC5F523532}"/>
              </a:ext>
            </a:extLst>
          </p:cNvPr>
          <p:cNvSpPr txBox="1"/>
          <p:nvPr/>
        </p:nvSpPr>
        <p:spPr>
          <a:xfrm>
            <a:off x="5750876" y="1090750"/>
            <a:ext cx="195151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FF0000"/>
                </a:solidFill>
                <a:highlight>
                  <a:srgbClr val="FFFF00"/>
                </a:highlight>
                <a:cs typeface="Calibri"/>
              </a:rPr>
              <a:t>John Smith</a:t>
            </a:r>
            <a:endParaRPr lang="en-US" sz="1400" b="1">
              <a:solidFill>
                <a:srgbClr val="000000"/>
              </a:solidFill>
              <a:highlight>
                <a:srgbClr val="FFFF00"/>
              </a:highlight>
              <a:cs typeface="Calibri" panose="020F0502020204030204"/>
            </a:endParaRPr>
          </a:p>
        </p:txBody>
      </p:sp>
      <p:sp>
        <p:nvSpPr>
          <p:cNvPr id="16" name="TextBox 15">
            <a:extLst>
              <a:ext uri="{FF2B5EF4-FFF2-40B4-BE49-F238E27FC236}">
                <a16:creationId xmlns:a16="http://schemas.microsoft.com/office/drawing/2014/main" id="{9F0C7DBF-6053-8DBC-3451-6C191474EF59}"/>
              </a:ext>
            </a:extLst>
          </p:cNvPr>
          <p:cNvSpPr txBox="1"/>
          <p:nvPr/>
        </p:nvSpPr>
        <p:spPr>
          <a:xfrm>
            <a:off x="8726348" y="1088033"/>
            <a:ext cx="890624" cy="276999"/>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a:solidFill>
                  <a:srgbClr val="FF0000"/>
                </a:solidFill>
                <a:cs typeface="Calibri"/>
              </a:rPr>
              <a:t>1/1/1999</a:t>
            </a:r>
            <a:endParaRPr lang="en-US" sz="1200" b="1">
              <a:solidFill>
                <a:srgbClr val="FF0000"/>
              </a:solidFill>
            </a:endParaRPr>
          </a:p>
        </p:txBody>
      </p:sp>
      <p:sp>
        <p:nvSpPr>
          <p:cNvPr id="17" name="TextBox 16">
            <a:extLst>
              <a:ext uri="{FF2B5EF4-FFF2-40B4-BE49-F238E27FC236}">
                <a16:creationId xmlns:a16="http://schemas.microsoft.com/office/drawing/2014/main" id="{21A2CCD7-B9BE-D941-5473-9020140B8E6B}"/>
              </a:ext>
            </a:extLst>
          </p:cNvPr>
          <p:cNvSpPr txBox="1"/>
          <p:nvPr/>
        </p:nvSpPr>
        <p:spPr>
          <a:xfrm>
            <a:off x="4967368" y="1570949"/>
            <a:ext cx="3881251" cy="276999"/>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FF0000"/>
                </a:solidFill>
                <a:cs typeface="Calibri"/>
              </a:rPr>
              <a:t>123 N. New Ave Rancho Cucamonga CA 90912</a:t>
            </a:r>
            <a:endParaRPr lang="en-US" sz="1200" b="1">
              <a:solidFill>
                <a:srgbClr val="FF0000"/>
              </a:solidFill>
            </a:endParaRPr>
          </a:p>
        </p:txBody>
      </p:sp>
      <p:sp>
        <p:nvSpPr>
          <p:cNvPr id="18" name="TextBox 17">
            <a:extLst>
              <a:ext uri="{FF2B5EF4-FFF2-40B4-BE49-F238E27FC236}">
                <a16:creationId xmlns:a16="http://schemas.microsoft.com/office/drawing/2014/main" id="{1882B9F1-9ACF-FCDC-0354-65188BD9C4B4}"/>
              </a:ext>
            </a:extLst>
          </p:cNvPr>
          <p:cNvSpPr txBox="1"/>
          <p:nvPr/>
        </p:nvSpPr>
        <p:spPr>
          <a:xfrm>
            <a:off x="8098997" y="2294618"/>
            <a:ext cx="1563935" cy="276999"/>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a:solidFill>
                  <a:srgbClr val="FF0000"/>
                </a:solidFill>
                <a:cs typeface="Calibri"/>
              </a:rPr>
              <a:t>909-291-1234</a:t>
            </a:r>
            <a:endParaRPr lang="en-US" b="1"/>
          </a:p>
        </p:txBody>
      </p:sp>
      <mc:AlternateContent xmlns:mc="http://schemas.openxmlformats.org/markup-compatibility/2006" xmlns:p14="http://schemas.microsoft.com/office/powerpoint/2010/main">
        <mc:Choice Requires="p14">
          <p:contentPart p14:bwMode="auto" r:id="rId3">
            <p14:nvContentPartPr>
              <p14:cNvPr id="19" name="Ink 18">
                <a:extLst>
                  <a:ext uri="{FF2B5EF4-FFF2-40B4-BE49-F238E27FC236}">
                    <a16:creationId xmlns:a16="http://schemas.microsoft.com/office/drawing/2014/main" id="{E43A882F-2705-0650-7CC2-73B4B8F27731}"/>
                  </a:ext>
                </a:extLst>
              </p14:cNvPr>
              <p14:cNvContentPartPr/>
              <p14:nvPr/>
            </p14:nvContentPartPr>
            <p14:xfrm>
              <a:off x="5296853" y="4104884"/>
              <a:ext cx="411850" cy="14360"/>
            </p14:xfrm>
          </p:contentPart>
        </mc:Choice>
        <mc:Fallback xmlns="">
          <p:pic>
            <p:nvPicPr>
              <p:cNvPr id="19" name="Ink 18">
                <a:extLst>
                  <a:ext uri="{FF2B5EF4-FFF2-40B4-BE49-F238E27FC236}">
                    <a16:creationId xmlns:a16="http://schemas.microsoft.com/office/drawing/2014/main" id="{E43A882F-2705-0650-7CC2-73B4B8F27731}"/>
                  </a:ext>
                </a:extLst>
              </p:cNvPr>
              <p:cNvPicPr/>
              <p:nvPr/>
            </p:nvPicPr>
            <p:blipFill>
              <a:blip r:embed="rId4"/>
              <a:stretch>
                <a:fillRect/>
              </a:stretch>
            </p:blipFill>
            <p:spPr>
              <a:xfrm>
                <a:off x="5260884" y="4069860"/>
                <a:ext cx="483429" cy="8405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 name="Ink 19">
                <a:extLst>
                  <a:ext uri="{FF2B5EF4-FFF2-40B4-BE49-F238E27FC236}">
                    <a16:creationId xmlns:a16="http://schemas.microsoft.com/office/drawing/2014/main" id="{4AA4286F-0E07-6782-F44F-0D900DF6FD1D}"/>
                  </a:ext>
                </a:extLst>
              </p14:cNvPr>
              <p14:cNvContentPartPr/>
              <p14:nvPr/>
            </p14:nvContentPartPr>
            <p14:xfrm>
              <a:off x="5510175" y="3893702"/>
              <a:ext cx="203237" cy="164581"/>
            </p14:xfrm>
          </p:contentPart>
        </mc:Choice>
        <mc:Fallback xmlns="">
          <p:pic>
            <p:nvPicPr>
              <p:cNvPr id="20" name="Ink 19">
                <a:extLst>
                  <a:ext uri="{FF2B5EF4-FFF2-40B4-BE49-F238E27FC236}">
                    <a16:creationId xmlns:a16="http://schemas.microsoft.com/office/drawing/2014/main" id="{4AA4286F-0E07-6782-F44F-0D900DF6FD1D}"/>
                  </a:ext>
                </a:extLst>
              </p:cNvPr>
              <p:cNvPicPr/>
              <p:nvPr/>
            </p:nvPicPr>
            <p:blipFill>
              <a:blip r:embed="rId6"/>
              <a:stretch>
                <a:fillRect/>
              </a:stretch>
            </p:blipFill>
            <p:spPr>
              <a:xfrm>
                <a:off x="5474267" y="3857767"/>
                <a:ext cx="274693" cy="23609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 name="Ink 20">
                <a:extLst>
                  <a:ext uri="{FF2B5EF4-FFF2-40B4-BE49-F238E27FC236}">
                    <a16:creationId xmlns:a16="http://schemas.microsoft.com/office/drawing/2014/main" id="{DFE6911F-CF15-38FE-401F-31B422C97FE5}"/>
                  </a:ext>
                </a:extLst>
              </p14:cNvPr>
              <p14:cNvContentPartPr/>
              <p14:nvPr/>
            </p14:nvContentPartPr>
            <p14:xfrm>
              <a:off x="5535964" y="4078604"/>
              <a:ext cx="157128" cy="145209"/>
            </p14:xfrm>
          </p:contentPart>
        </mc:Choice>
        <mc:Fallback xmlns="">
          <p:pic>
            <p:nvPicPr>
              <p:cNvPr id="21" name="Ink 20">
                <a:extLst>
                  <a:ext uri="{FF2B5EF4-FFF2-40B4-BE49-F238E27FC236}">
                    <a16:creationId xmlns:a16="http://schemas.microsoft.com/office/drawing/2014/main" id="{DFE6911F-CF15-38FE-401F-31B422C97FE5}"/>
                  </a:ext>
                </a:extLst>
              </p:cNvPr>
              <p:cNvPicPr/>
              <p:nvPr/>
            </p:nvPicPr>
            <p:blipFill>
              <a:blip r:embed="rId8"/>
              <a:stretch>
                <a:fillRect/>
              </a:stretch>
            </p:blipFill>
            <p:spPr>
              <a:xfrm>
                <a:off x="5500008" y="4042661"/>
                <a:ext cx="228681" cy="21673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 name="Ink 21">
                <a:extLst>
                  <a:ext uri="{FF2B5EF4-FFF2-40B4-BE49-F238E27FC236}">
                    <a16:creationId xmlns:a16="http://schemas.microsoft.com/office/drawing/2014/main" id="{85CF904F-F905-6C17-BC7F-9108C1CA9353}"/>
                  </a:ext>
                </a:extLst>
              </p14:cNvPr>
              <p14:cNvContentPartPr/>
              <p14:nvPr/>
            </p14:nvContentPartPr>
            <p14:xfrm>
              <a:off x="9965588" y="4088765"/>
              <a:ext cx="441744" cy="446174"/>
            </p14:xfrm>
          </p:contentPart>
        </mc:Choice>
        <mc:Fallback xmlns="">
          <p:pic>
            <p:nvPicPr>
              <p:cNvPr id="22" name="Ink 21">
                <a:extLst>
                  <a:ext uri="{FF2B5EF4-FFF2-40B4-BE49-F238E27FC236}">
                    <a16:creationId xmlns:a16="http://schemas.microsoft.com/office/drawing/2014/main" id="{85CF904F-F905-6C17-BC7F-9108C1CA9353}"/>
                  </a:ext>
                </a:extLst>
              </p:cNvPr>
              <p:cNvPicPr/>
              <p:nvPr/>
            </p:nvPicPr>
            <p:blipFill>
              <a:blip r:embed="rId10"/>
              <a:stretch>
                <a:fillRect/>
              </a:stretch>
            </p:blipFill>
            <p:spPr>
              <a:xfrm>
                <a:off x="9929615" y="4052812"/>
                <a:ext cx="513330" cy="517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 name="Ink 22">
                <a:extLst>
                  <a:ext uri="{FF2B5EF4-FFF2-40B4-BE49-F238E27FC236}">
                    <a16:creationId xmlns:a16="http://schemas.microsoft.com/office/drawing/2014/main" id="{E5B9392F-2203-7636-D77B-8D8444772D55}"/>
                  </a:ext>
                </a:extLst>
              </p14:cNvPr>
              <p14:cNvContentPartPr/>
              <p14:nvPr/>
            </p14:nvContentPartPr>
            <p14:xfrm>
              <a:off x="9909217" y="4303258"/>
              <a:ext cx="9143" cy="222387"/>
            </p14:xfrm>
          </p:contentPart>
        </mc:Choice>
        <mc:Fallback xmlns="">
          <p:pic>
            <p:nvPicPr>
              <p:cNvPr id="23" name="Ink 22">
                <a:extLst>
                  <a:ext uri="{FF2B5EF4-FFF2-40B4-BE49-F238E27FC236}">
                    <a16:creationId xmlns:a16="http://schemas.microsoft.com/office/drawing/2014/main" id="{E5B9392F-2203-7636-D77B-8D8444772D55}"/>
                  </a:ext>
                </a:extLst>
              </p:cNvPr>
              <p:cNvPicPr/>
              <p:nvPr/>
            </p:nvPicPr>
            <p:blipFill>
              <a:blip r:embed="rId12"/>
              <a:stretch>
                <a:fillRect/>
              </a:stretch>
            </p:blipFill>
            <p:spPr>
              <a:xfrm>
                <a:off x="9452067" y="4267331"/>
                <a:ext cx="918872" cy="29388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Ink 23">
                <a:extLst>
                  <a:ext uri="{FF2B5EF4-FFF2-40B4-BE49-F238E27FC236}">
                    <a16:creationId xmlns:a16="http://schemas.microsoft.com/office/drawing/2014/main" id="{2C8749AA-35CE-CD3E-FF6F-359130ED4BCD}"/>
                  </a:ext>
                </a:extLst>
              </p14:cNvPr>
              <p14:cNvContentPartPr/>
              <p14:nvPr/>
            </p14:nvContentPartPr>
            <p14:xfrm>
              <a:off x="9950132" y="4535707"/>
              <a:ext cx="293464" cy="10258"/>
            </p14:xfrm>
          </p:contentPart>
        </mc:Choice>
        <mc:Fallback xmlns="">
          <p:pic>
            <p:nvPicPr>
              <p:cNvPr id="24" name="Ink 23">
                <a:extLst>
                  <a:ext uri="{FF2B5EF4-FFF2-40B4-BE49-F238E27FC236}">
                    <a16:creationId xmlns:a16="http://schemas.microsoft.com/office/drawing/2014/main" id="{2C8749AA-35CE-CD3E-FF6F-359130ED4BCD}"/>
                  </a:ext>
                </a:extLst>
              </p:cNvPr>
              <p:cNvPicPr/>
              <p:nvPr/>
            </p:nvPicPr>
            <p:blipFill>
              <a:blip r:embed="rId14"/>
              <a:stretch>
                <a:fillRect/>
              </a:stretch>
            </p:blipFill>
            <p:spPr>
              <a:xfrm>
                <a:off x="9914168" y="4501514"/>
                <a:ext cx="365032" cy="7830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Ink 24">
                <a:extLst>
                  <a:ext uri="{FF2B5EF4-FFF2-40B4-BE49-F238E27FC236}">
                    <a16:creationId xmlns:a16="http://schemas.microsoft.com/office/drawing/2014/main" id="{F9CA63D7-08BA-9EF7-60E2-A49B0D8F6B0B}"/>
                  </a:ext>
                </a:extLst>
              </p14:cNvPr>
              <p14:cNvContentPartPr/>
              <p14:nvPr/>
            </p14:nvContentPartPr>
            <p14:xfrm>
              <a:off x="7258042" y="2798424"/>
              <a:ext cx="2824170" cy="9143"/>
            </p14:xfrm>
          </p:contentPart>
        </mc:Choice>
        <mc:Fallback xmlns="">
          <p:pic>
            <p:nvPicPr>
              <p:cNvPr id="25" name="Ink 24">
                <a:extLst>
                  <a:ext uri="{FF2B5EF4-FFF2-40B4-BE49-F238E27FC236}">
                    <a16:creationId xmlns:a16="http://schemas.microsoft.com/office/drawing/2014/main" id="{F9CA63D7-08BA-9EF7-60E2-A49B0D8F6B0B}"/>
                  </a:ext>
                </a:extLst>
              </p:cNvPr>
              <p:cNvPicPr/>
              <p:nvPr/>
            </p:nvPicPr>
            <p:blipFill>
              <a:blip r:embed="rId16"/>
              <a:stretch>
                <a:fillRect/>
              </a:stretch>
            </p:blipFill>
            <p:spPr>
              <a:xfrm>
                <a:off x="7222047" y="1884124"/>
                <a:ext cx="2895800" cy="1828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 name="Ink 25">
                <a:extLst>
                  <a:ext uri="{FF2B5EF4-FFF2-40B4-BE49-F238E27FC236}">
                    <a16:creationId xmlns:a16="http://schemas.microsoft.com/office/drawing/2014/main" id="{C3382218-1908-4540-4B71-D34F2EC0F05C}"/>
                  </a:ext>
                </a:extLst>
              </p14:cNvPr>
              <p14:cNvContentPartPr/>
              <p14:nvPr/>
            </p14:nvContentPartPr>
            <p14:xfrm>
              <a:off x="7243534" y="2531410"/>
              <a:ext cx="9143" cy="246714"/>
            </p14:xfrm>
          </p:contentPart>
        </mc:Choice>
        <mc:Fallback xmlns="">
          <p:pic>
            <p:nvPicPr>
              <p:cNvPr id="26" name="Ink 25">
                <a:extLst>
                  <a:ext uri="{FF2B5EF4-FFF2-40B4-BE49-F238E27FC236}">
                    <a16:creationId xmlns:a16="http://schemas.microsoft.com/office/drawing/2014/main" id="{C3382218-1908-4540-4B71-D34F2EC0F05C}"/>
                  </a:ext>
                </a:extLst>
              </p:cNvPr>
              <p:cNvPicPr/>
              <p:nvPr/>
            </p:nvPicPr>
            <p:blipFill>
              <a:blip r:embed="rId18"/>
              <a:stretch>
                <a:fillRect/>
              </a:stretch>
            </p:blipFill>
            <p:spPr>
              <a:xfrm>
                <a:off x="7167342" y="2495446"/>
                <a:ext cx="160764" cy="31828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7" name="Ink 26">
                <a:extLst>
                  <a:ext uri="{FF2B5EF4-FFF2-40B4-BE49-F238E27FC236}">
                    <a16:creationId xmlns:a16="http://schemas.microsoft.com/office/drawing/2014/main" id="{149536DA-B514-B99E-16C1-7195838269D2}"/>
                  </a:ext>
                </a:extLst>
              </p14:cNvPr>
              <p14:cNvContentPartPr/>
              <p14:nvPr/>
            </p14:nvContentPartPr>
            <p14:xfrm>
              <a:off x="7070248" y="2473325"/>
              <a:ext cx="157004" cy="71562"/>
            </p14:xfrm>
          </p:contentPart>
        </mc:Choice>
        <mc:Fallback xmlns="">
          <p:pic>
            <p:nvPicPr>
              <p:cNvPr id="27" name="Ink 26">
                <a:extLst>
                  <a:ext uri="{FF2B5EF4-FFF2-40B4-BE49-F238E27FC236}">
                    <a16:creationId xmlns:a16="http://schemas.microsoft.com/office/drawing/2014/main" id="{149536DA-B514-B99E-16C1-7195838269D2}"/>
                  </a:ext>
                </a:extLst>
              </p:cNvPr>
              <p:cNvPicPr/>
              <p:nvPr/>
            </p:nvPicPr>
            <p:blipFill>
              <a:blip r:embed="rId20"/>
              <a:stretch>
                <a:fillRect/>
              </a:stretch>
            </p:blipFill>
            <p:spPr>
              <a:xfrm>
                <a:off x="7034320" y="2437544"/>
                <a:ext cx="228500" cy="14276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8" name="Ink 27">
                <a:extLst>
                  <a:ext uri="{FF2B5EF4-FFF2-40B4-BE49-F238E27FC236}">
                    <a16:creationId xmlns:a16="http://schemas.microsoft.com/office/drawing/2014/main" id="{FFB0911C-C44F-6768-46CD-CC6F59ED497D}"/>
                  </a:ext>
                </a:extLst>
              </p14:cNvPr>
              <p14:cNvContentPartPr/>
              <p14:nvPr/>
            </p14:nvContentPartPr>
            <p14:xfrm>
              <a:off x="7237412" y="2432685"/>
              <a:ext cx="153913" cy="134928"/>
            </p14:xfrm>
          </p:contentPart>
        </mc:Choice>
        <mc:Fallback xmlns="">
          <p:pic>
            <p:nvPicPr>
              <p:cNvPr id="28" name="Ink 27">
                <a:extLst>
                  <a:ext uri="{FF2B5EF4-FFF2-40B4-BE49-F238E27FC236}">
                    <a16:creationId xmlns:a16="http://schemas.microsoft.com/office/drawing/2014/main" id="{FFB0911C-C44F-6768-46CD-CC6F59ED497D}"/>
                  </a:ext>
                </a:extLst>
              </p:cNvPr>
              <p:cNvPicPr/>
              <p:nvPr/>
            </p:nvPicPr>
            <p:blipFill>
              <a:blip r:embed="rId22"/>
              <a:stretch>
                <a:fillRect/>
              </a:stretch>
            </p:blipFill>
            <p:spPr>
              <a:xfrm>
                <a:off x="7201535" y="2396800"/>
                <a:ext cx="225309" cy="206339"/>
              </a:xfrm>
              <a:prstGeom prst="rect">
                <a:avLst/>
              </a:prstGeom>
            </p:spPr>
          </p:pic>
        </mc:Fallback>
      </mc:AlternateContent>
      <p:sp>
        <p:nvSpPr>
          <p:cNvPr id="29" name="TextBox 28">
            <a:extLst>
              <a:ext uri="{FF2B5EF4-FFF2-40B4-BE49-F238E27FC236}">
                <a16:creationId xmlns:a16="http://schemas.microsoft.com/office/drawing/2014/main" id="{C2F75D86-7CA6-34DB-5288-0B5ACBA8CA86}"/>
              </a:ext>
            </a:extLst>
          </p:cNvPr>
          <p:cNvSpPr txBox="1"/>
          <p:nvPr/>
        </p:nvSpPr>
        <p:spPr>
          <a:xfrm>
            <a:off x="578385" y="4990640"/>
            <a:ext cx="2743199"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30" name="Picture 30" descr="A person on a motorcycle&#10;&#10;Description automatically generated">
            <a:extLst>
              <a:ext uri="{FF2B5EF4-FFF2-40B4-BE49-F238E27FC236}">
                <a16:creationId xmlns:a16="http://schemas.microsoft.com/office/drawing/2014/main" id="{64CB7415-B071-A780-5B2C-0617C3D5C9BD}"/>
              </a:ext>
            </a:extLst>
          </p:cNvPr>
          <p:cNvPicPr>
            <a:picLocks noChangeAspect="1"/>
          </p:cNvPicPr>
          <p:nvPr/>
        </p:nvPicPr>
        <p:blipFill>
          <a:blip r:embed="rId23"/>
          <a:stretch>
            <a:fillRect/>
          </a:stretch>
        </p:blipFill>
        <p:spPr>
          <a:xfrm>
            <a:off x="666521" y="4937087"/>
            <a:ext cx="1797586" cy="1711897"/>
          </a:xfrm>
          <a:prstGeom prst="rect">
            <a:avLst/>
          </a:prstGeom>
        </p:spPr>
      </p:pic>
      <p:sp>
        <p:nvSpPr>
          <p:cNvPr id="33" name="TextBox 32">
            <a:extLst>
              <a:ext uri="{FF2B5EF4-FFF2-40B4-BE49-F238E27FC236}">
                <a16:creationId xmlns:a16="http://schemas.microsoft.com/office/drawing/2014/main" id="{664E6185-D3B4-D9D2-67D2-04AE30CF97A4}"/>
              </a:ext>
            </a:extLst>
          </p:cNvPr>
          <p:cNvSpPr txBox="1"/>
          <p:nvPr/>
        </p:nvSpPr>
        <p:spPr>
          <a:xfrm>
            <a:off x="415363" y="4569677"/>
            <a:ext cx="2575389"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solidFill>
                  <a:srgbClr val="FF0000"/>
                </a:solidFill>
                <a:cs typeface="Calibri"/>
              </a:rPr>
              <a:t>Example of a "High Performance"</a:t>
            </a:r>
          </a:p>
        </p:txBody>
      </p:sp>
    </p:spTree>
    <p:extLst>
      <p:ext uri="{BB962C8B-B14F-4D97-AF65-F5344CB8AC3E}">
        <p14:creationId xmlns:p14="http://schemas.microsoft.com/office/powerpoint/2010/main" val="82774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56910-09F0-CA5B-A36E-03DF3939C405}"/>
              </a:ext>
            </a:extLst>
          </p:cNvPr>
          <p:cNvSpPr>
            <a:spLocks noGrp="1"/>
          </p:cNvSpPr>
          <p:nvPr>
            <p:ph type="title"/>
          </p:nvPr>
        </p:nvSpPr>
        <p:spPr>
          <a:xfrm>
            <a:off x="947857" y="783556"/>
            <a:ext cx="3828101" cy="996652"/>
          </a:xfrm>
        </p:spPr>
        <p:txBody>
          <a:bodyPr anchor="b">
            <a:normAutofit/>
          </a:bodyPr>
          <a:lstStyle/>
          <a:p>
            <a:pPr defTabSz="731337"/>
            <a:r>
              <a:rPr lang="en-US" sz="3000" i="1" kern="1200">
                <a:solidFill>
                  <a:schemeClr val="tx1"/>
                </a:solidFill>
                <a:latin typeface="+mj-lt"/>
                <a:ea typeface="+mj-ea"/>
                <a:cs typeface="Calibri Light"/>
              </a:rPr>
              <a:t>APPLICATION</a:t>
            </a:r>
            <a:r>
              <a:rPr lang="en-US" sz="3000" kern="1200">
                <a:solidFill>
                  <a:schemeClr val="tx1"/>
                </a:solidFill>
                <a:latin typeface="+mj-lt"/>
                <a:ea typeface="+mj-ea"/>
                <a:cs typeface="Calibri Light"/>
              </a:rPr>
              <a:t>:</a:t>
            </a:r>
            <a:br>
              <a:rPr lang="en-US" sz="3000" kern="1200">
                <a:cs typeface="Calibri Light"/>
              </a:rPr>
            </a:br>
            <a:r>
              <a:rPr lang="en-US" sz="2200" kern="1200">
                <a:solidFill>
                  <a:srgbClr val="FF0000"/>
                </a:solidFill>
                <a:latin typeface="+mj-lt"/>
                <a:ea typeface="+mj-ea"/>
                <a:cs typeface="Calibri Light"/>
              </a:rPr>
              <a:t>Agency "To Do" List</a:t>
            </a:r>
            <a:endParaRPr lang="en-US" sz="2200">
              <a:solidFill>
                <a:srgbClr val="FF0000"/>
              </a:solidFill>
              <a:ea typeface="Calibri Light"/>
              <a:cs typeface="Calibri Light"/>
            </a:endParaRPr>
          </a:p>
        </p:txBody>
      </p:sp>
      <p:sp>
        <p:nvSpPr>
          <p:cNvPr id="8" name="Content Placeholder 7">
            <a:extLst>
              <a:ext uri="{FF2B5EF4-FFF2-40B4-BE49-F238E27FC236}">
                <a16:creationId xmlns:a16="http://schemas.microsoft.com/office/drawing/2014/main" id="{E73CF2A3-4134-C135-4F5A-0849D6B0E793}"/>
              </a:ext>
            </a:extLst>
          </p:cNvPr>
          <p:cNvSpPr>
            <a:spLocks noGrp="1"/>
          </p:cNvSpPr>
          <p:nvPr>
            <p:ph idx="1"/>
          </p:nvPr>
        </p:nvSpPr>
        <p:spPr>
          <a:xfrm>
            <a:off x="948068" y="2135131"/>
            <a:ext cx="3729581" cy="2966181"/>
          </a:xfrm>
        </p:spPr>
        <p:txBody>
          <a:bodyPr vert="horz" lIns="91440" tIns="45720" rIns="91440" bIns="45720" rtlCol="0" anchor="t">
            <a:normAutofit fontScale="92500" lnSpcReduction="10000"/>
          </a:bodyPr>
          <a:lstStyle/>
          <a:p>
            <a:pPr marL="182245" indent="-182245" defTabSz="731337">
              <a:spcBef>
                <a:spcPts val="800"/>
              </a:spcBef>
            </a:pPr>
            <a:r>
              <a:rPr lang="en-US" sz="1600" kern="1200">
                <a:solidFill>
                  <a:schemeClr val="tx1"/>
                </a:solidFill>
                <a:latin typeface="+mn-lt"/>
                <a:ea typeface="+mn-ea"/>
                <a:cs typeface="Calibri"/>
              </a:rPr>
              <a:t>cover page to the application and will add any pending or additional information that’s needed in order to keep policy active</a:t>
            </a:r>
            <a:endParaRPr lang="en-US" sz="1600" kern="120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mn-lt"/>
              <a:cs typeface="Calibri"/>
            </a:endParaRPr>
          </a:p>
          <a:p>
            <a:pPr marL="0" indent="0" defTabSz="731337">
              <a:spcBef>
                <a:spcPts val="800"/>
              </a:spcBef>
              <a:buNone/>
            </a:pPr>
            <a:r>
              <a:rPr lang="en-US" sz="1600" kern="1200">
                <a:solidFill>
                  <a:schemeClr val="tx1"/>
                </a:solidFill>
                <a:latin typeface="+mn-lt"/>
                <a:ea typeface="+mn-ea"/>
                <a:cs typeface="Calibri"/>
              </a:rPr>
              <a:t>Example:</a:t>
            </a:r>
            <a:r>
              <a:rPr lang="en-US" sz="1600">
                <a:solidFill>
                  <a:schemeClr val="tx1"/>
                </a:solidFill>
                <a:cs typeface="Calibri"/>
              </a:rPr>
              <a:t> </a:t>
            </a:r>
            <a:endParaRPr lang="en-US" sz="1600" kern="120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mn-lt"/>
              <a:cs typeface="Calibri"/>
            </a:endParaRPr>
          </a:p>
          <a:p>
            <a:pPr marL="365125" indent="-365125" defTabSz="731337">
              <a:spcBef>
                <a:spcPts val="800"/>
              </a:spcBef>
              <a:buFont typeface="Arial" panose="020B0604020202020204" pitchFamily="34" charset="0"/>
              <a:buAutoNum type="arabicPeriod"/>
            </a:pPr>
            <a:r>
              <a:rPr lang="en-US" sz="1250" kern="1200">
                <a:solidFill>
                  <a:schemeClr val="tx1"/>
                </a:solidFill>
                <a:latin typeface="+mn-lt"/>
                <a:ea typeface="+mn-ea"/>
                <a:cs typeface="Calibri"/>
              </a:rPr>
              <a:t>Excluded drivers</a:t>
            </a:r>
            <a:endParaRPr lang="en-US" sz="1250" kern="120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mn-lt"/>
              <a:cs typeface="Calibri"/>
            </a:endParaRPr>
          </a:p>
          <a:p>
            <a:pPr marL="365125" indent="-365125" defTabSz="731337">
              <a:spcBef>
                <a:spcPts val="800"/>
              </a:spcBef>
              <a:buFont typeface="Arial" panose="020B0604020202020204" pitchFamily="34" charset="0"/>
              <a:buAutoNum type="arabicPeriod"/>
            </a:pPr>
            <a:r>
              <a:rPr lang="en-US" sz="1250" kern="1200">
                <a:solidFill>
                  <a:schemeClr val="tx1"/>
                </a:solidFill>
                <a:latin typeface="+mn-lt"/>
                <a:ea typeface="+mn-ea"/>
                <a:cs typeface="Calibri"/>
              </a:rPr>
              <a:t>Uninsured motorist form</a:t>
            </a:r>
            <a:endParaRPr lang="en-US" sz="1250" kern="120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mn-lt"/>
              <a:cs typeface="Calibri"/>
            </a:endParaRPr>
          </a:p>
          <a:p>
            <a:pPr marL="365125" indent="-365125" defTabSz="731337">
              <a:spcBef>
                <a:spcPts val="800"/>
              </a:spcBef>
              <a:buFont typeface="Arial" panose="020B0604020202020204" pitchFamily="34" charset="0"/>
              <a:buAutoNum type="arabicPeriod"/>
            </a:pPr>
            <a:r>
              <a:rPr lang="en-US" sz="1250" kern="1200">
                <a:solidFill>
                  <a:schemeClr val="tx1"/>
                </a:solidFill>
                <a:latin typeface="+mn-lt"/>
                <a:ea typeface="+mn-ea"/>
                <a:cs typeface="Calibri"/>
              </a:rPr>
              <a:t>Driver's License</a:t>
            </a:r>
            <a:endParaRPr lang="en-US" sz="1250" kern="120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mn-lt"/>
              <a:cs typeface="Calibri"/>
            </a:endParaRPr>
          </a:p>
          <a:p>
            <a:pPr marL="0" indent="0" defTabSz="731337">
              <a:spcBef>
                <a:spcPts val="800"/>
              </a:spcBef>
              <a:buNone/>
            </a:pPr>
            <a:r>
              <a:rPr lang="en-US" sz="1250" kern="1200">
                <a:solidFill>
                  <a:schemeClr val="tx1"/>
                </a:solidFill>
                <a:latin typeface="+mn-lt"/>
                <a:ea typeface="+mn-ea"/>
                <a:cs typeface="Calibri"/>
              </a:rPr>
              <a:t>If, these documents are requested by company, upload directly to website</a:t>
            </a:r>
            <a:endParaRPr lang="en-US" sz="1250" kern="1200">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latin typeface="+mn-lt"/>
              <a:cs typeface="Calibri"/>
            </a:endParaRPr>
          </a:p>
          <a:p>
            <a:pPr marL="457200" indent="-457200">
              <a:buAutoNum type="arabicPeriod"/>
            </a:pPr>
            <a:endParaRPr lang="en-US" sz="1600">
              <a:solidFill>
                <a:schemeClr val="bg1"/>
              </a:solidFill>
              <a:cs typeface="Calibri"/>
            </a:endParaRPr>
          </a:p>
        </p:txBody>
      </p:sp>
      <p:pic>
        <p:nvPicPr>
          <p:cNvPr id="4" name="Picture 4">
            <a:extLst>
              <a:ext uri="{FF2B5EF4-FFF2-40B4-BE49-F238E27FC236}">
                <a16:creationId xmlns:a16="http://schemas.microsoft.com/office/drawing/2014/main" id="{3BA87E24-331C-AE3A-41EE-112C2F9785DF}"/>
              </a:ext>
            </a:extLst>
          </p:cNvPr>
          <p:cNvPicPr>
            <a:picLocks noChangeAspect="1"/>
          </p:cNvPicPr>
          <p:nvPr/>
        </p:nvPicPr>
        <p:blipFill rotWithShape="1">
          <a:blip r:embed="rId2"/>
          <a:srcRect l="1077" r="11632" b="2"/>
          <a:stretch/>
        </p:blipFill>
        <p:spPr>
          <a:xfrm>
            <a:off x="5999857" y="643467"/>
            <a:ext cx="4569096" cy="5571065"/>
          </a:xfrm>
          <a:prstGeom prst="rect">
            <a:avLst/>
          </a:prstGeom>
        </p:spPr>
      </p:pic>
      <p:sp>
        <p:nvSpPr>
          <p:cNvPr id="6" name="TextBox 5">
            <a:extLst>
              <a:ext uri="{FF2B5EF4-FFF2-40B4-BE49-F238E27FC236}">
                <a16:creationId xmlns:a16="http://schemas.microsoft.com/office/drawing/2014/main" id="{12BB7BA4-B2D3-1A35-ED18-C051D7F2834A}"/>
              </a:ext>
            </a:extLst>
          </p:cNvPr>
          <p:cNvSpPr txBox="1"/>
          <p:nvPr/>
        </p:nvSpPr>
        <p:spPr>
          <a:xfrm>
            <a:off x="6962647" y="1783079"/>
            <a:ext cx="1493520" cy="492443"/>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t>JOHN SMAITH </a:t>
            </a:r>
          </a:p>
          <a:p>
            <a:r>
              <a:rPr lang="en-US" sz="800"/>
              <a:t>123 N New </a:t>
            </a:r>
          </a:p>
          <a:p>
            <a:r>
              <a:rPr lang="en-US" sz="800"/>
              <a:t>Rancho</a:t>
            </a:r>
            <a:r>
              <a:rPr lang="en-US" sz="1000"/>
              <a:t> Cucamonga</a:t>
            </a:r>
          </a:p>
        </p:txBody>
      </p:sp>
    </p:spTree>
    <p:extLst>
      <p:ext uri="{BB962C8B-B14F-4D97-AF65-F5344CB8AC3E}">
        <p14:creationId xmlns:p14="http://schemas.microsoft.com/office/powerpoint/2010/main" val="22803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F78AA-8F6D-89C7-3DCE-EB919E35A481}"/>
              </a:ext>
            </a:extLst>
          </p:cNvPr>
          <p:cNvSpPr>
            <a:spLocks noGrp="1"/>
          </p:cNvSpPr>
          <p:nvPr>
            <p:ph type="title"/>
          </p:nvPr>
        </p:nvSpPr>
        <p:spPr>
          <a:xfrm>
            <a:off x="438025" y="-613343"/>
            <a:ext cx="3799430" cy="2908511"/>
          </a:xfrm>
          <a:noFill/>
        </p:spPr>
        <p:txBody>
          <a:bodyPr anchor="b">
            <a:normAutofit/>
          </a:bodyPr>
          <a:lstStyle/>
          <a:p>
            <a:r>
              <a:rPr lang="en-US" sz="4800">
                <a:solidFill>
                  <a:schemeClr val="tx1"/>
                </a:solidFill>
                <a:effectLst>
                  <a:glow rad="38100">
                    <a:prstClr val="black">
                      <a:lumMod val="65000"/>
                      <a:lumOff val="35000"/>
                      <a:alpha val="40000"/>
                    </a:prstClr>
                  </a:glow>
                  <a:outerShdw blurRad="28575" dist="38100" dir="14040000" algn="tl" rotWithShape="0">
                    <a:srgbClr val="000000">
                      <a:alpha val="25000"/>
                    </a:srgbClr>
                  </a:outerShdw>
                </a:effectLst>
                <a:cs typeface="Calibri Light"/>
              </a:rPr>
              <a:t>Agency sweep</a:t>
            </a:r>
          </a:p>
        </p:txBody>
      </p:sp>
      <p:pic>
        <p:nvPicPr>
          <p:cNvPr id="4" name="Picture 4">
            <a:extLst>
              <a:ext uri="{FF2B5EF4-FFF2-40B4-BE49-F238E27FC236}">
                <a16:creationId xmlns:a16="http://schemas.microsoft.com/office/drawing/2014/main" id="{40B810E4-8000-0FF2-DBE1-4712273D1E7B}"/>
              </a:ext>
            </a:extLst>
          </p:cNvPr>
          <p:cNvPicPr>
            <a:picLocks noChangeAspect="1"/>
          </p:cNvPicPr>
          <p:nvPr/>
        </p:nvPicPr>
        <p:blipFill rotWithShape="1">
          <a:blip r:embed="rId2"/>
          <a:srcRect b="6500"/>
          <a:stretch/>
        </p:blipFill>
        <p:spPr>
          <a:xfrm>
            <a:off x="6269512" y="412606"/>
            <a:ext cx="5211237" cy="5211237"/>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62FD2640-EC7A-F75C-F120-B6E6B24A057E}"/>
                  </a:ext>
                </a:extLst>
              </p14:cNvPr>
              <p14:cNvContentPartPr/>
              <p14:nvPr/>
            </p14:nvContentPartPr>
            <p14:xfrm>
              <a:off x="4430077" y="3336924"/>
              <a:ext cx="3196130" cy="216851"/>
            </p14:xfrm>
          </p:contentPart>
        </mc:Choice>
        <mc:Fallback xmlns="">
          <p:pic>
            <p:nvPicPr>
              <p:cNvPr id="3" name="Ink 2">
                <a:extLst>
                  <a:ext uri="{FF2B5EF4-FFF2-40B4-BE49-F238E27FC236}">
                    <a16:creationId xmlns:a16="http://schemas.microsoft.com/office/drawing/2014/main" id="{62FD2640-EC7A-F75C-F120-B6E6B24A057E}"/>
                  </a:ext>
                </a:extLst>
              </p:cNvPr>
              <p:cNvPicPr/>
              <p:nvPr/>
            </p:nvPicPr>
            <p:blipFill>
              <a:blip r:embed="rId4"/>
              <a:stretch>
                <a:fillRect/>
              </a:stretch>
            </p:blipFill>
            <p:spPr>
              <a:xfrm>
                <a:off x="4394080" y="3301022"/>
                <a:ext cx="3267763" cy="28829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AF184403-5D8B-ABA0-4F1C-70FB1E155C26}"/>
                  </a:ext>
                </a:extLst>
              </p14:cNvPr>
              <p14:cNvContentPartPr/>
              <p14:nvPr/>
            </p14:nvContentPartPr>
            <p14:xfrm>
              <a:off x="7218918" y="3346855"/>
              <a:ext cx="421719" cy="142469"/>
            </p14:xfrm>
          </p:contentPart>
        </mc:Choice>
        <mc:Fallback xmlns="">
          <p:pic>
            <p:nvPicPr>
              <p:cNvPr id="5" name="Ink 4">
                <a:extLst>
                  <a:ext uri="{FF2B5EF4-FFF2-40B4-BE49-F238E27FC236}">
                    <a16:creationId xmlns:a16="http://schemas.microsoft.com/office/drawing/2014/main" id="{AF184403-5D8B-ABA0-4F1C-70FB1E155C26}"/>
                  </a:ext>
                </a:extLst>
              </p:cNvPr>
              <p:cNvPicPr/>
              <p:nvPr/>
            </p:nvPicPr>
            <p:blipFill>
              <a:blip r:embed="rId6"/>
              <a:stretch>
                <a:fillRect/>
              </a:stretch>
            </p:blipFill>
            <p:spPr>
              <a:xfrm>
                <a:off x="7182935" y="3310969"/>
                <a:ext cx="493325" cy="21388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356A6C67-BF53-98A4-90C5-3D0C43484307}"/>
                  </a:ext>
                </a:extLst>
              </p14:cNvPr>
              <p14:cNvContentPartPr/>
              <p14:nvPr/>
            </p14:nvContentPartPr>
            <p14:xfrm>
              <a:off x="7204453" y="3519804"/>
              <a:ext cx="426023" cy="231759"/>
            </p14:xfrm>
          </p:contentPart>
        </mc:Choice>
        <mc:Fallback xmlns="">
          <p:pic>
            <p:nvPicPr>
              <p:cNvPr id="6" name="Ink 5">
                <a:extLst>
                  <a:ext uri="{FF2B5EF4-FFF2-40B4-BE49-F238E27FC236}">
                    <a16:creationId xmlns:a16="http://schemas.microsoft.com/office/drawing/2014/main" id="{356A6C67-BF53-98A4-90C5-3D0C43484307}"/>
                  </a:ext>
                </a:extLst>
              </p:cNvPr>
              <p:cNvPicPr/>
              <p:nvPr/>
            </p:nvPicPr>
            <p:blipFill>
              <a:blip r:embed="rId8"/>
              <a:stretch>
                <a:fillRect/>
              </a:stretch>
            </p:blipFill>
            <p:spPr>
              <a:xfrm>
                <a:off x="7168471" y="3483872"/>
                <a:ext cx="497627" cy="303263"/>
              </a:xfrm>
              <a:prstGeom prst="rect">
                <a:avLst/>
              </a:prstGeom>
            </p:spPr>
          </p:pic>
        </mc:Fallback>
      </mc:AlternateContent>
      <p:sp>
        <p:nvSpPr>
          <p:cNvPr id="10" name="Content Placeholder 9">
            <a:extLst>
              <a:ext uri="{FF2B5EF4-FFF2-40B4-BE49-F238E27FC236}">
                <a16:creationId xmlns:a16="http://schemas.microsoft.com/office/drawing/2014/main" id="{D02D4703-6918-C3F7-21B7-B50B1B695F64}"/>
              </a:ext>
            </a:extLst>
          </p:cNvPr>
          <p:cNvSpPr>
            <a:spLocks noGrp="1"/>
          </p:cNvSpPr>
          <p:nvPr>
            <p:ph idx="1"/>
          </p:nvPr>
        </p:nvSpPr>
        <p:spPr>
          <a:xfrm>
            <a:off x="350476" y="2425860"/>
            <a:ext cx="4523771" cy="2342911"/>
          </a:xfrm>
        </p:spPr>
        <p:txBody>
          <a:bodyPr/>
          <a:lstStyle/>
          <a:p>
            <a:pPr marL="0" indent="0">
              <a:buNone/>
            </a:pPr>
            <a:r>
              <a:rPr lang="en-US">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rPr>
              <a:t>Amount applied as agency sweep, </a:t>
            </a:r>
            <a:endParaRPr lang="en-US"/>
          </a:p>
          <a:p>
            <a:pPr marL="0" indent="0">
              <a:buClr>
                <a:srgbClr val="FFFFFF"/>
              </a:buClr>
              <a:buNone/>
            </a:pPr>
            <a:r>
              <a:rPr lang="en-US">
                <a:solidFill>
                  <a:schemeClr val="tx1"/>
                </a:solidFill>
                <a:effectLst>
                  <a:glow rad="38100">
                    <a:prstClr val="black">
                      <a:lumMod val="50000"/>
                      <a:lumOff val="50000"/>
                      <a:alpha val="20000"/>
                    </a:prstClr>
                  </a:glow>
                  <a:outerShdw blurRad="44450" dist="12700" dir="13860000" algn="tl" rotWithShape="0">
                    <a:srgbClr val="000000">
                      <a:alpha val="20000"/>
                    </a:srgbClr>
                  </a:outerShdw>
                </a:effectLst>
              </a:rPr>
              <a:t>Must be what insured paid to initiate policy. This can be partial payment of full payment </a:t>
            </a:r>
          </a:p>
        </p:txBody>
      </p:sp>
      <p:pic>
        <p:nvPicPr>
          <p:cNvPr id="11" name="Picture 11" descr="A hand giving money to another hand&#10;&#10;Description automatically generated">
            <a:extLst>
              <a:ext uri="{FF2B5EF4-FFF2-40B4-BE49-F238E27FC236}">
                <a16:creationId xmlns:a16="http://schemas.microsoft.com/office/drawing/2014/main" id="{67327E1A-67B0-C283-1E81-9F9E70FA63D1}"/>
              </a:ext>
            </a:extLst>
          </p:cNvPr>
          <p:cNvPicPr>
            <a:picLocks noChangeAspect="1"/>
          </p:cNvPicPr>
          <p:nvPr/>
        </p:nvPicPr>
        <p:blipFill>
          <a:blip r:embed="rId9"/>
          <a:stretch>
            <a:fillRect/>
          </a:stretch>
        </p:blipFill>
        <p:spPr>
          <a:xfrm>
            <a:off x="7632032" y="4024129"/>
            <a:ext cx="2743200" cy="1496797"/>
          </a:xfrm>
          <a:prstGeom prst="rect">
            <a:avLst/>
          </a:prstGeom>
        </p:spPr>
      </p:pic>
      <p:sp>
        <p:nvSpPr>
          <p:cNvPr id="7" name="TextBox 6">
            <a:extLst>
              <a:ext uri="{FF2B5EF4-FFF2-40B4-BE49-F238E27FC236}">
                <a16:creationId xmlns:a16="http://schemas.microsoft.com/office/drawing/2014/main" id="{858A0E35-DDDF-3B62-0C65-E6A81474FDCE}"/>
              </a:ext>
            </a:extLst>
          </p:cNvPr>
          <p:cNvSpPr txBox="1"/>
          <p:nvPr/>
        </p:nvSpPr>
        <p:spPr>
          <a:xfrm>
            <a:off x="6515607" y="1536191"/>
            <a:ext cx="1503680" cy="461665"/>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t>JOHN SMAITH </a:t>
            </a:r>
          </a:p>
          <a:p>
            <a:r>
              <a:rPr lang="en-US" sz="800"/>
              <a:t>123 N New </a:t>
            </a:r>
          </a:p>
          <a:p>
            <a:r>
              <a:rPr lang="en-US" sz="800"/>
              <a:t>Rancho Cucamonga</a:t>
            </a:r>
          </a:p>
        </p:txBody>
      </p:sp>
    </p:spTree>
    <p:extLst>
      <p:ext uri="{BB962C8B-B14F-4D97-AF65-F5344CB8AC3E}">
        <p14:creationId xmlns:p14="http://schemas.microsoft.com/office/powerpoint/2010/main" val="418806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28</Slides>
  <Notes>0</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Mesh</vt:lpstr>
      <vt:lpstr>Underwriting: Motorcycle</vt:lpstr>
      <vt:lpstr>Steps to UW policy</vt:lpstr>
      <vt:lpstr>                  Documents needed to underwrite, this policy does not need to printed and uploaded to company, we save in lae  </vt:lpstr>
      <vt:lpstr>factors when underwriting a motorcycle application</vt:lpstr>
      <vt:lpstr>PowerPoint Presentation</vt:lpstr>
      <vt:lpstr>Receipt</vt:lpstr>
      <vt:lpstr>    key points   M1 license  (motorcycle lic) is required for comp/ Coll and to insured a high performance motorcycle     If the reg is not under  insureds name, we allow 30 days for insured to register cycle &amp; reg owner must be excluded  Keep Application on file, Any information that company require will be shown on the agency "to do" list. If anything is required you need to Log in into company's website and upload </vt:lpstr>
      <vt:lpstr>APPLICATION: Agency "To Do" List</vt:lpstr>
      <vt:lpstr>Agency sweep</vt:lpstr>
      <vt:lpstr>Estimated annual mileage validation form Must be filled out, signed and dated</vt:lpstr>
      <vt:lpstr>THIRD PARTY form needs INSURED SIGNATURES AND DATE, if desired list a third person to be notified on policy notices</vt:lpstr>
      <vt:lpstr>COVEragE'S</vt:lpstr>
      <vt:lpstr>KEY POINTS TO VERIFY  APPLICATION process  </vt:lpstr>
      <vt:lpstr>Applicants  statement form—IS THE MOST IMPORTANT FORM in the APPLICATION process</vt:lpstr>
      <vt:lpstr>PowerPoint Presentation</vt:lpstr>
      <vt:lpstr>Online notes  </vt:lpstr>
      <vt:lpstr>Motorcycle INTERNALS </vt:lpstr>
      <vt:lpstr>Now, we are on the second half of our underwriting process.    time match application information, to INTERNALS  *insureds name *signatures *coverages *Exclusions *effective date *SIGNATURES *INITIALS *BROKER FEE  *Also please be advised that our internals do come in Spanish  *</vt:lpstr>
      <vt:lpstr>VERBAL DISCLOSURE</vt:lpstr>
      <vt:lpstr>PENDING  DOCS </vt:lpstr>
      <vt:lpstr>  UBER/LIFT FORM</vt:lpstr>
      <vt:lpstr>PowerPoint Presentation</vt:lpstr>
      <vt:lpstr>SUPPORTING DOCUMENTS  </vt:lpstr>
      <vt:lpstr>BF Agreement  THIS IS THE CONTRACT BETWEEN INSURED AND ADRIANAS INSURANCE Company    </vt:lpstr>
      <vt:lpstr>LAE &amp; UW 22 (loopitas) PROCESS</vt:lpstr>
      <vt:lpstr>Last steps: once revised, and policy is gtg, there is no need to print or upload to company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263</cp:revision>
  <dcterms:created xsi:type="dcterms:W3CDTF">2023-06-29T00:37:50Z</dcterms:created>
  <dcterms:modified xsi:type="dcterms:W3CDTF">2024-09-06T01:14:25Z</dcterms:modified>
</cp:coreProperties>
</file>