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s@suncoastinsuranc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29F67-331D-4AF6-9D2B-200659F0FD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SUNCOAST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5B0120-7765-4242-8AFC-766BCB5573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42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CFB4792-E371-458A-AB80-842F969C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1CF43ED-3C71-4732-A5EB-7F3A4D248B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</a:t>
            </a:r>
            <a:r>
              <a:rPr lang="en-US"/>
              <a:t>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EB9D402B-5228-497A-BF5F-45C24833CC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78759" y="2286000"/>
            <a:ext cx="3339906" cy="3581400"/>
          </a:xfrm>
        </p:spPr>
      </p:pic>
    </p:spTree>
    <p:extLst>
      <p:ext uri="{BB962C8B-B14F-4D97-AF65-F5344CB8AC3E}">
        <p14:creationId xmlns:p14="http://schemas.microsoft.com/office/powerpoint/2010/main" val="38443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BDF29C5-5A78-4279-9D4C-D9DF6DB7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Enviar</a:t>
            </a:r>
            <a:r>
              <a:rPr lang="en-US" dirty="0"/>
              <a:t> la </a:t>
            </a:r>
            <a:r>
              <a:rPr lang="en-US" dirty="0" err="1"/>
              <a:t>solicitud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F1A945-E4FA-44D1-B1E6-7D31E003B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cs@suncoastinsurance.com</a:t>
            </a:r>
            <a:r>
              <a:rPr lang="es-MX" sz="5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</a:t>
            </a:r>
            <a:endParaRPr lang="es-MX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0E67500-EBFD-40D5-A800-E0BB76799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SUNCOAST NO ACEPTA VOIDS NI TAMPOCO FLAT CANCELS!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51463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70</TotalTime>
  <Words>107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CANCELACIONES: SUNCOAST</vt:lpstr>
      <vt:lpstr>Proceso:</vt:lpstr>
      <vt:lpstr>Enviar la solicitud de cancelacion a:</vt:lpstr>
      <vt:lpstr>SUNCOAST NO ACEPTA VOIDS NI TAMPOCO FLAT CANCELS!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SUNCOAST</dc:title>
  <dc:creator>Daniel Mendoza Mendivil</dc:creator>
  <cp:lastModifiedBy>Daniel Mendoza Mendivil</cp:lastModifiedBy>
  <cp:revision>2</cp:revision>
  <dcterms:created xsi:type="dcterms:W3CDTF">2023-10-02T19:56:11Z</dcterms:created>
  <dcterms:modified xsi:type="dcterms:W3CDTF">2023-10-02T21:25:33Z</dcterms:modified>
</cp:coreProperties>
</file>