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s@suncoastinsurance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029F67-331D-4AF6-9D2B-200659F0FD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CANCELACIONES:</a:t>
            </a:r>
            <a:br>
              <a:rPr lang="en-US" dirty="0"/>
            </a:br>
            <a:r>
              <a:rPr lang="en-US" dirty="0"/>
              <a:t>SUNCOAST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5B0120-7765-4242-8AFC-766BCB5573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UNDERWRITING DEPARTMENT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422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CFB4792-E371-458A-AB80-842F969CF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Proceso</a:t>
            </a:r>
            <a:r>
              <a:rPr lang="en-US" dirty="0"/>
              <a:t>:</a:t>
            </a:r>
            <a:endParaRPr lang="es-MX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71CF43ED-3C71-4732-A5EB-7F3A4D248B4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1.- </a:t>
            </a:r>
            <a:r>
              <a:rPr lang="en-US" dirty="0" err="1"/>
              <a:t>Generamos</a:t>
            </a:r>
            <a:r>
              <a:rPr lang="en-US" dirty="0"/>
              <a:t> </a:t>
            </a:r>
            <a:r>
              <a:rPr lang="en-US" dirty="0" err="1"/>
              <a:t>nuestra</a:t>
            </a:r>
            <a:r>
              <a:rPr lang="en-US" dirty="0"/>
              <a:t> Cancel Request Form, lo </a:t>
            </a:r>
            <a:r>
              <a:rPr lang="en-US" dirty="0" err="1"/>
              <a:t>editamos</a:t>
            </a:r>
            <a:r>
              <a:rPr lang="en-US" dirty="0"/>
              <a:t> con la </a:t>
            </a:r>
            <a:r>
              <a:rPr lang="en-US" dirty="0" err="1"/>
              <a:t>informacion</a:t>
            </a:r>
            <a:r>
              <a:rPr lang="en-US" dirty="0"/>
              <a:t> de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y la razon por la </a:t>
            </a:r>
            <a:r>
              <a:rPr lang="en-US" dirty="0" err="1"/>
              <a:t>cual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 </a:t>
            </a:r>
            <a:r>
              <a:rPr lang="en-US" dirty="0" err="1"/>
              <a:t>cancelar</a:t>
            </a:r>
            <a:r>
              <a:rPr lang="en-US" dirty="0"/>
              <a:t>.</a:t>
            </a:r>
          </a:p>
          <a:p>
            <a:r>
              <a:rPr lang="en-US" dirty="0"/>
              <a:t>2</a:t>
            </a:r>
            <a:r>
              <a:rPr lang="en-US"/>
              <a:t>.- Hay que </a:t>
            </a:r>
            <a:r>
              <a:rPr lang="en-US" dirty="0" err="1"/>
              <a:t>asegurarnos</a:t>
            </a:r>
            <a:r>
              <a:rPr lang="en-US" dirty="0"/>
              <a:t> de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llene</a:t>
            </a:r>
            <a:r>
              <a:rPr lang="en-US" dirty="0"/>
              <a:t> forma con sus </a:t>
            </a:r>
            <a:r>
              <a:rPr lang="en-US" dirty="0" err="1"/>
              <a:t>inciales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espacios</a:t>
            </a:r>
            <a:r>
              <a:rPr lang="en-US" dirty="0"/>
              <a:t> de la forma y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firma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ultima </a:t>
            </a:r>
            <a:r>
              <a:rPr lang="en-US" dirty="0" err="1"/>
              <a:t>linea</a:t>
            </a:r>
            <a:r>
              <a:rPr lang="en-US" dirty="0"/>
              <a:t> inferior.</a:t>
            </a:r>
          </a:p>
          <a:p>
            <a:r>
              <a:rPr lang="en-US" dirty="0"/>
              <a:t>3.- Es </a:t>
            </a:r>
            <a:r>
              <a:rPr lang="en-US" dirty="0" err="1"/>
              <a:t>importante</a:t>
            </a:r>
            <a:r>
              <a:rPr lang="en-US" dirty="0"/>
              <a:t> </a:t>
            </a:r>
            <a:r>
              <a:rPr lang="en-US" dirty="0" err="1"/>
              <a:t>verificar</a:t>
            </a:r>
            <a:r>
              <a:rPr lang="en-US" dirty="0"/>
              <a:t> que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estamos</a:t>
            </a:r>
            <a:r>
              <a:rPr lang="en-US" dirty="0"/>
              <a:t> </a:t>
            </a:r>
            <a:r>
              <a:rPr lang="en-US" dirty="0" err="1"/>
              <a:t>solicitando</a:t>
            </a:r>
            <a:r>
              <a:rPr lang="en-US" dirty="0"/>
              <a:t> la </a:t>
            </a:r>
            <a:r>
              <a:rPr lang="en-US" dirty="0" err="1"/>
              <a:t>fecha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</a:t>
            </a:r>
            <a:r>
              <a:rPr lang="en-US" dirty="0" err="1"/>
              <a:t>correcta</a:t>
            </a:r>
            <a:r>
              <a:rPr lang="en-US" dirty="0"/>
              <a:t> que </a:t>
            </a:r>
            <a:r>
              <a:rPr lang="en-US" dirty="0" err="1"/>
              <a:t>nuestro</a:t>
            </a:r>
            <a:r>
              <a:rPr lang="en-US" dirty="0"/>
              <a:t> </a:t>
            </a:r>
            <a:r>
              <a:rPr lang="en-US" dirty="0" err="1"/>
              <a:t>cliente</a:t>
            </a:r>
            <a:r>
              <a:rPr lang="en-US" dirty="0"/>
              <a:t>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solicito</a:t>
            </a:r>
            <a:r>
              <a:rPr lang="en-US" dirty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8" name="Marcador de contenido 7">
            <a:extLst>
              <a:ext uri="{FF2B5EF4-FFF2-40B4-BE49-F238E27FC236}">
                <a16:creationId xmlns:a16="http://schemas.microsoft.com/office/drawing/2014/main" id="{EB9D402B-5228-497A-BF5F-45C24833CC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078759" y="2286000"/>
            <a:ext cx="3339906" cy="3581400"/>
          </a:xfrm>
        </p:spPr>
      </p:pic>
    </p:spTree>
    <p:extLst>
      <p:ext uri="{BB962C8B-B14F-4D97-AF65-F5344CB8AC3E}">
        <p14:creationId xmlns:p14="http://schemas.microsoft.com/office/powerpoint/2010/main" val="384433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2BDF29C5-5A78-4279-9D4C-D9DF6DB7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Enviar</a:t>
            </a:r>
            <a:r>
              <a:rPr lang="en-US" dirty="0"/>
              <a:t> la </a:t>
            </a:r>
            <a:r>
              <a:rPr lang="en-US" dirty="0" err="1"/>
              <a:t>solicitud</a:t>
            </a:r>
            <a:r>
              <a:rPr lang="en-US" dirty="0"/>
              <a:t> de </a:t>
            </a:r>
            <a:r>
              <a:rPr lang="en-US" dirty="0" err="1"/>
              <a:t>cancelacion</a:t>
            </a:r>
            <a:r>
              <a:rPr lang="en-US" dirty="0"/>
              <a:t> a:</a:t>
            </a:r>
            <a:endParaRPr lang="es-MX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F1A945-E4FA-44D1-B1E6-7D31E003B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5400" b="0" i="0" u="sng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cs@suncoastinsurance.com</a:t>
            </a:r>
            <a:r>
              <a:rPr lang="es-MX" sz="5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</a:t>
            </a:r>
            <a:endParaRPr lang="es-MX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22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0E67500-EBFD-40D5-A800-E0BB76799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SUNCOAST NO ACEPTA VOIDS NI TAMPOCO FLAT CANCELS!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51463"/>
      </p:ext>
    </p:extLst>
  </p:cSld>
  <p:clrMapOvr>
    <a:masterClrMapping/>
  </p:clrMapOvr>
</p:sld>
</file>

<file path=ppt/theme/theme1.xml><?xml version="1.0" encoding="utf-8"?>
<a:theme xmlns:a="http://schemas.openxmlformats.org/drawingml/2006/main" name="Recort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TM10001105[[fn=Recorte]]</Template>
  <TotalTime>70</TotalTime>
  <Words>107</Words>
  <Application>Microsoft Office PowerPoint</Application>
  <PresentationFormat>Panorámica</PresentationFormat>
  <Paragraphs>9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7" baseType="lpstr">
      <vt:lpstr>Arial</vt:lpstr>
      <vt:lpstr>Franklin Gothic Book</vt:lpstr>
      <vt:lpstr>Recorte</vt:lpstr>
      <vt:lpstr>CANCELACIONES: SUNCOAST</vt:lpstr>
      <vt:lpstr>Proceso:</vt:lpstr>
      <vt:lpstr>Enviar la solicitud de cancelacion a:</vt:lpstr>
      <vt:lpstr>SUNCOAST NO ACEPTA VOIDS NI TAMPOCO FLAT CANCELS!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CANCELACIONES: SUNCOAST</dc:title>
  <dc:creator>Daniel Mendoza Mendivil</dc:creator>
  <cp:lastModifiedBy>Daniel Mendoza Mendivil</cp:lastModifiedBy>
  <cp:revision>2</cp:revision>
  <dcterms:created xsi:type="dcterms:W3CDTF">2023-10-02T19:56:11Z</dcterms:created>
  <dcterms:modified xsi:type="dcterms:W3CDTF">2023-10-02T21:25:33Z</dcterms:modified>
</cp:coreProperties>
</file>