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auw@safewayin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10F45-7D8A-4F82-A933-06D264B6E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SAFEWAY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A64B04-F713-4DAF-8E4E-5DA5B30536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146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99F475A-C58C-42FD-9C3D-B6D7BD18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340A43F-76C5-4F42-9BF9-4478D8ED2C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iniciales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</a:p>
          <a:p>
            <a:r>
              <a:rPr lang="en-US" dirty="0"/>
              <a:t>4.- </a:t>
            </a:r>
            <a:r>
              <a:rPr lang="en-US" dirty="0" err="1"/>
              <a:t>Subimos</a:t>
            </a:r>
            <a:r>
              <a:rPr lang="en-US" dirty="0"/>
              <a:t> la </a:t>
            </a:r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firmada</a:t>
            </a:r>
            <a:r>
              <a:rPr lang="en-US" dirty="0"/>
              <a:t> por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 de Safeway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upload documents</a:t>
            </a:r>
            <a:endParaRPr lang="es-MX" dirty="0"/>
          </a:p>
          <a:p>
            <a:endParaRPr lang="es-MX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84FAB50B-DF80-422D-88BA-5B09752388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19372" y="2286000"/>
            <a:ext cx="3258680" cy="3581400"/>
          </a:xfrm>
        </p:spPr>
      </p:pic>
    </p:spTree>
    <p:extLst>
      <p:ext uri="{BB962C8B-B14F-4D97-AF65-F5344CB8AC3E}">
        <p14:creationId xmlns:p14="http://schemas.microsoft.com/office/powerpoint/2010/main" val="68574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3CA15-2E2F-4032-AFA0-6001A162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ENVIAMOS EL DOCUMENTO TAMBIEN EN: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82A4597-73CF-4A7F-8824-DE66297D6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60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cauw@safewayins.com</a:t>
            </a:r>
            <a:endParaRPr lang="es-MX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6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5D75A-D894-474B-9416-99BDBE5C3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SAFEWAY NO PROCESA VOIDS NI </a:t>
            </a:r>
            <a:r>
              <a:rPr lang="en-US">
                <a:solidFill>
                  <a:srgbClr val="FF0000"/>
                </a:solidFill>
              </a:rPr>
              <a:t>FLAT CANCELS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2815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8</TotalTime>
  <Words>126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CANCELACIONES: SAFEWAY</vt:lpstr>
      <vt:lpstr>PROCEDIMIENTO:</vt:lpstr>
      <vt:lpstr>ENVIAMOS EL DOCUMENTO TAMBIEN EN:</vt:lpstr>
      <vt:lpstr>SAFEWAY NO PROCESA VOIDS NI FLAT CANCELS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SAFEWAY</dc:title>
  <dc:creator>Daniel Mendoza Mendivil</dc:creator>
  <cp:lastModifiedBy>Daniel Mendoza Mendivil</cp:lastModifiedBy>
  <cp:revision>1</cp:revision>
  <dcterms:created xsi:type="dcterms:W3CDTF">2023-10-07T18:35:51Z</dcterms:created>
  <dcterms:modified xsi:type="dcterms:W3CDTF">2023-10-07T18:43:56Z</dcterms:modified>
</cp:coreProperties>
</file>