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30DE82-D6CF-4575-B52C-2FDBEBB82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FLAT CANCEL/VOID RELIANT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8ED275-51BE-4C42-8906-D240625BF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861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13273-A4F1-4CC2-B852-7A923F4E4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8B07B8-0C36-409C-B6B0-CA5253264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1.-Entramos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web de Adriana’s y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seccion</a:t>
            </a:r>
            <a:r>
              <a:rPr lang="en-US" dirty="0"/>
              <a:t> </a:t>
            </a:r>
            <a:r>
              <a:rPr lang="en-US"/>
              <a:t>de Guidelines </a:t>
            </a:r>
            <a:r>
              <a:rPr lang="en-US" dirty="0" err="1"/>
              <a:t>buscaremos</a:t>
            </a:r>
            <a:r>
              <a:rPr lang="en-US" dirty="0"/>
              <a:t> la </a:t>
            </a:r>
            <a:r>
              <a:rPr lang="en-US" dirty="0" err="1"/>
              <a:t>subseccion</a:t>
            </a:r>
            <a:r>
              <a:rPr lang="en-US" dirty="0"/>
              <a:t> de Reliant.</a:t>
            </a:r>
          </a:p>
          <a:p>
            <a:r>
              <a:rPr lang="en-US" dirty="0"/>
              <a:t>2- </a:t>
            </a:r>
            <a:r>
              <a:rPr lang="en-US" dirty="0" err="1"/>
              <a:t>Descargamos</a:t>
            </a:r>
            <a:r>
              <a:rPr lang="en-US" dirty="0"/>
              <a:t> y </a:t>
            </a:r>
            <a:r>
              <a:rPr lang="en-US" dirty="0" err="1"/>
              <a:t>editamos</a:t>
            </a:r>
            <a:r>
              <a:rPr lang="en-US" dirty="0"/>
              <a:t> la void form de Reliant, la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solicita</a:t>
            </a:r>
            <a:r>
              <a:rPr lang="en-US" dirty="0"/>
              <a:t> y la </a:t>
            </a:r>
            <a:r>
              <a:rPr lang="en-US" dirty="0" err="1"/>
              <a:t>firmamos</a:t>
            </a:r>
            <a:r>
              <a:rPr lang="en-US" dirty="0"/>
              <a:t>.</a:t>
            </a:r>
          </a:p>
          <a:p>
            <a:r>
              <a:rPr lang="en-US" dirty="0"/>
              <a:t>3.- </a:t>
            </a:r>
            <a:r>
              <a:rPr lang="en-US" dirty="0" err="1"/>
              <a:t>Subimos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document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 de Reliant.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C53900E8-56C5-468A-B5C0-E6A8D2B2AF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13449" y="2286000"/>
            <a:ext cx="3621024" cy="4215384"/>
          </a:xfrm>
        </p:spPr>
      </p:pic>
    </p:spTree>
    <p:extLst>
      <p:ext uri="{BB962C8B-B14F-4D97-AF65-F5344CB8AC3E}">
        <p14:creationId xmlns:p14="http://schemas.microsoft.com/office/powerpoint/2010/main" val="337071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579BE-D601-4F1E-8750-E4899C58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9C5B9EF-796C-4808-8342-17E146566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por </a:t>
            </a:r>
            <a:r>
              <a:rPr lang="en-US" dirty="0" err="1"/>
              <a:t>telefono</a:t>
            </a:r>
            <a:r>
              <a:rPr lang="en-US" dirty="0"/>
              <a:t>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Reliant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n-US" dirty="0" err="1"/>
              <a:t>Numero</a:t>
            </a:r>
            <a:r>
              <a:rPr lang="en-US"/>
              <a:t>: </a:t>
            </a:r>
            <a:r>
              <a:rPr lang="es-MX" sz="18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1-800-959-9956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33964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</TotalTime>
  <Words>111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Recorte</vt:lpstr>
      <vt:lpstr>FLAT CANCEL/VOID RELIANT</vt:lpstr>
      <vt:lpstr>PROCEDIMIENTO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FLAT CANCEL/VOID RELIANT</dc:title>
  <dc:creator>Daniel Mendoza Mendivil</dc:creator>
  <cp:lastModifiedBy>Daniel Mendoza Mendivil</cp:lastModifiedBy>
  <cp:revision>2</cp:revision>
  <dcterms:created xsi:type="dcterms:W3CDTF">2023-10-03T00:49:36Z</dcterms:created>
  <dcterms:modified xsi:type="dcterms:W3CDTF">2023-10-07T18:51:01Z</dcterms:modified>
</cp:coreProperties>
</file>