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@reliantgenera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3FD17-4163-4AFF-8C1D-91E350D89B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</a:t>
            </a:r>
            <a:br>
              <a:rPr lang="en-US" dirty="0"/>
            </a:br>
            <a:r>
              <a:rPr lang="en-US" dirty="0"/>
              <a:t>RELIANT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665D9D-23ED-46A5-846D-12492CDA29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251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FA5B1-7B1B-4F7E-9472-ABBCF2531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Procedimiento</a:t>
            </a:r>
            <a:r>
              <a:rPr lang="en-US" dirty="0"/>
              <a:t>: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D5D38C-FAE1-4AEF-BDB6-393FD9C5A8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iniciales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D3B8F9CC-BE3C-4016-9E6A-07C14C3F21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78759" y="2286000"/>
            <a:ext cx="3339906" cy="3581400"/>
          </a:xfrm>
        </p:spPr>
      </p:pic>
    </p:spTree>
    <p:extLst>
      <p:ext uri="{BB962C8B-B14F-4D97-AF65-F5344CB8AC3E}">
        <p14:creationId xmlns:p14="http://schemas.microsoft.com/office/powerpoint/2010/main" val="376987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D98DEA30-9FE2-476D-BD47-EF25DED33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Procedimiento</a:t>
            </a:r>
            <a:endParaRPr lang="es-MX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E87E590-FA3B-4187-8529-9D7F7AED5A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Reliant es </a:t>
            </a:r>
            <a:r>
              <a:rPr lang="en-US" dirty="0" err="1"/>
              <a:t>necesario</a:t>
            </a:r>
            <a:r>
              <a:rPr lang="en-US" dirty="0"/>
              <a:t> </a:t>
            </a:r>
            <a:r>
              <a:rPr lang="en-US" dirty="0" err="1"/>
              <a:t>subir</a:t>
            </a:r>
            <a:r>
              <a:rPr lang="en-US" dirty="0"/>
              <a:t> la </a:t>
            </a:r>
            <a:r>
              <a:rPr lang="en-US" dirty="0" err="1"/>
              <a:t>solicitud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pagina</a:t>
            </a:r>
            <a:r>
              <a:rPr lang="en-US" dirty="0"/>
              <a:t> web de Reliant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seccion</a:t>
            </a:r>
            <a:r>
              <a:rPr lang="en-US" dirty="0"/>
              <a:t> SUSP/CX correspondence.</a:t>
            </a:r>
          </a:p>
          <a:p>
            <a:r>
              <a:rPr lang="en-US" dirty="0"/>
              <a:t>Llama a la </a:t>
            </a:r>
            <a:r>
              <a:rPr lang="en-US" dirty="0" err="1"/>
              <a:t>compañia</a:t>
            </a:r>
            <a:r>
              <a:rPr lang="en-US" dirty="0"/>
              <a:t> al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siguiente</a:t>
            </a:r>
            <a:r>
              <a:rPr lang="en-US" dirty="0"/>
              <a:t> para confirmer que </a:t>
            </a:r>
            <a:r>
              <a:rPr lang="en-US" dirty="0" err="1"/>
              <a:t>recibieron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.</a:t>
            </a:r>
            <a:endParaRPr lang="es-MX" dirty="0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00C10870-2F11-4158-A7F3-65E5F65674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4625" y="2728814"/>
            <a:ext cx="4448175" cy="3507394"/>
          </a:xfrm>
        </p:spPr>
      </p:pic>
    </p:spTree>
    <p:extLst>
      <p:ext uri="{BB962C8B-B14F-4D97-AF65-F5344CB8AC3E}">
        <p14:creationId xmlns:p14="http://schemas.microsoft.com/office/powerpoint/2010/main" val="36504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2CDEC8-C341-44BA-875C-994D3D196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DOCUMENTOS PODEMOS ENVIARLOS A: 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0058323-72FB-4360-8481-009633E46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54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service@reliantgeneral.com</a:t>
            </a:r>
            <a:endParaRPr lang="es-MX" sz="5400" b="0" i="0" u="sng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es-MX" sz="2400" u="sng" dirty="0">
                <a:solidFill>
                  <a:schemeClr val="tx1"/>
                </a:solidFill>
                <a:latin typeface="Arial" panose="020B0604020202020204" pitchFamily="34" charset="0"/>
              </a:rPr>
              <a:t>NUMERO: </a:t>
            </a:r>
            <a:r>
              <a:rPr lang="es-MX" sz="2400" b="0" i="0" dirty="0">
                <a:solidFill>
                  <a:srgbClr val="000000"/>
                </a:solidFill>
                <a:effectLst/>
                <a:latin typeface="WordVisi_MSFontService"/>
              </a:rPr>
              <a:t>1-800-959-9956</a:t>
            </a:r>
            <a:endParaRPr lang="es-MX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19294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7</TotalTime>
  <Words>137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Franklin Gothic Book</vt:lpstr>
      <vt:lpstr>WordVisi_MSFontService</vt:lpstr>
      <vt:lpstr>Recorte</vt:lpstr>
      <vt:lpstr>CANCELACIONES: RELIANT</vt:lpstr>
      <vt:lpstr>Procedimiento:</vt:lpstr>
      <vt:lpstr>Procedimiento</vt:lpstr>
      <vt:lpstr>DOCUMENTOS PODEMOS ENVIARLOS 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RELIANT</dc:title>
  <dc:creator>Daniel Mendoza Mendivil</dc:creator>
  <cp:lastModifiedBy>Daniel Mendoza Mendivil</cp:lastModifiedBy>
  <cp:revision>4</cp:revision>
  <dcterms:created xsi:type="dcterms:W3CDTF">2023-10-03T00:43:34Z</dcterms:created>
  <dcterms:modified xsi:type="dcterms:W3CDTF">2023-10-07T18:59:13Z</dcterms:modified>
</cp:coreProperties>
</file>