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186EA-5B0E-4AFF-8046-F230FC67D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PRONTO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C054B7-D399-441D-A63E-74725E7078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142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59980-6693-46EE-A493-954BA60AD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F1402-7C9E-43C8-8773-A80F532850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iniciales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359C0E10-6223-4439-AF41-00F6A2EB77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02552" y="2171700"/>
            <a:ext cx="4117848" cy="4302252"/>
          </a:xfrm>
        </p:spPr>
      </p:pic>
    </p:spTree>
    <p:extLst>
      <p:ext uri="{BB962C8B-B14F-4D97-AF65-F5344CB8AC3E}">
        <p14:creationId xmlns:p14="http://schemas.microsoft.com/office/powerpoint/2010/main" val="276691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5389F8E-B556-40EF-B8A0-69813364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Enviamos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41EBCC-0F21-490C-A963-B7E377F64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b="0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underwriting@prontodocuments.com</a:t>
            </a:r>
            <a:endParaRPr lang="es-MX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44236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</TotalTime>
  <Words>96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CANCELACIONES: PRONTO</vt:lpstr>
      <vt:lpstr>PROCEDIMIENTO:</vt:lpstr>
      <vt:lpstr>Enviamos el documento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PRONTO</dc:title>
  <dc:creator>Daniel Mendoza Mendivil</dc:creator>
  <cp:lastModifiedBy>Daniel Mendoza Mendivil</cp:lastModifiedBy>
  <cp:revision>1</cp:revision>
  <dcterms:created xsi:type="dcterms:W3CDTF">2023-10-02T23:13:25Z</dcterms:created>
  <dcterms:modified xsi:type="dcterms:W3CDTF">2023-10-02T23:17:32Z</dcterms:modified>
</cp:coreProperties>
</file>