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service@nationsinsuranc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83510-EC09-4093-BB40-5269DB1DE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CANCELACIONES:</a:t>
            </a:r>
            <a:br>
              <a:rPr lang="en-US" dirty="0"/>
            </a:br>
            <a:r>
              <a:rPr lang="en-US" dirty="0"/>
              <a:t>NATIONS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F514B8-40E6-4537-8FA7-EB14D88E9D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322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6476E-3AED-46EA-A8FB-7FA13AC36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PROCEDIMIENTO: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0AAD17-1391-47AA-A4B2-078C515606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endParaRPr lang="es-MX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4EF77E24-8D57-4292-9596-CA7B89412D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19372" y="2048256"/>
            <a:ext cx="3258680" cy="4251960"/>
          </a:xfrm>
        </p:spPr>
      </p:pic>
    </p:spTree>
    <p:extLst>
      <p:ext uri="{BB962C8B-B14F-4D97-AF65-F5344CB8AC3E}">
        <p14:creationId xmlns:p14="http://schemas.microsoft.com/office/powerpoint/2010/main" val="74500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0CC42FA-6A01-455B-9A46-62B4F7FE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 EXTRA: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E42BAD6-EEF1-4683-916D-48A835CD4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agente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 </a:t>
            </a:r>
            <a:r>
              <a:rPr lang="en-US" dirty="0" err="1"/>
              <a:t>directamente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webpage de Nations </a:t>
            </a:r>
            <a:r>
              <a:rPr lang="en-US" dirty="0" err="1"/>
              <a:t>pero</a:t>
            </a:r>
            <a:r>
              <a:rPr lang="en-US" dirty="0"/>
              <a:t> SIEMPRE 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obtener</a:t>
            </a:r>
            <a:r>
              <a:rPr lang="en-US" dirty="0"/>
              <a:t> la </a:t>
            </a:r>
            <a:r>
              <a:rPr lang="en-US" dirty="0" err="1"/>
              <a:t>solicitud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firmada</a:t>
            </a:r>
            <a:r>
              <a:rPr lang="en-US" dirty="0"/>
              <a:t> por </a:t>
            </a:r>
            <a:r>
              <a:rPr lang="en-US" dirty="0" err="1"/>
              <a:t>el</a:t>
            </a:r>
            <a:r>
              <a:rPr lang="en-US" dirty="0"/>
              <a:t> main insured para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riesgos</a:t>
            </a:r>
            <a:r>
              <a:rPr lang="en-US" dirty="0"/>
              <a:t> con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258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0FAF99D-045B-437A-8FC3-817E88FA7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ENVIAMOS EL DOCUMENTO A: 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8DC0F-4946-4F0A-B5AE-903AA9EBB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customerservice@nationsinsurance.com</a:t>
            </a:r>
            <a:endParaRPr lang="es-MX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08959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28</TotalTime>
  <Words>128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CANCELACIONES: NATIONS</vt:lpstr>
      <vt:lpstr>PROCEDIMIENTO:</vt:lpstr>
      <vt:lpstr>NOTA EXTRA:</vt:lpstr>
      <vt:lpstr>ENVIAMOS EL DOCUMENTO 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NATIONS</dc:title>
  <dc:creator>Daniel Mendoza Mendivil</dc:creator>
  <cp:lastModifiedBy>Daniel Mendoza Mendivil</cp:lastModifiedBy>
  <cp:revision>3</cp:revision>
  <dcterms:created xsi:type="dcterms:W3CDTF">2023-10-07T17:56:38Z</dcterms:created>
  <dcterms:modified xsi:type="dcterms:W3CDTF">2023-10-07T18:55:58Z</dcterms:modified>
</cp:coreProperties>
</file>