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customerservice@nationsinsurance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A83510-EC09-4093-BB40-5269DB1DEF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CANCELACIONES:</a:t>
            </a:r>
            <a:br>
              <a:rPr lang="en-US" dirty="0"/>
            </a:br>
            <a:r>
              <a:rPr lang="en-US" dirty="0"/>
              <a:t>NATIONS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EF514B8-40E6-4537-8FA7-EB14D88E9D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UNDERWRITING DEPARTMENT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53225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66476E-3AED-46EA-A8FB-7FA13AC36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PROCEDIMIENTO:</a:t>
            </a:r>
            <a:endParaRPr lang="es-MX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0AAD17-1391-47AA-A4B2-078C5156061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1.- </a:t>
            </a:r>
            <a:r>
              <a:rPr lang="en-US" dirty="0" err="1"/>
              <a:t>Generamos</a:t>
            </a:r>
            <a:r>
              <a:rPr lang="en-US" dirty="0"/>
              <a:t> </a:t>
            </a:r>
            <a:r>
              <a:rPr lang="en-US" dirty="0" err="1"/>
              <a:t>nuestra</a:t>
            </a:r>
            <a:r>
              <a:rPr lang="en-US" dirty="0"/>
              <a:t> Cancel Request Form, lo </a:t>
            </a:r>
            <a:r>
              <a:rPr lang="en-US" dirty="0" err="1"/>
              <a:t>editamos</a:t>
            </a:r>
            <a:r>
              <a:rPr lang="en-US" dirty="0"/>
              <a:t> con la </a:t>
            </a:r>
            <a:r>
              <a:rPr lang="en-US" dirty="0" err="1"/>
              <a:t>informacion</a:t>
            </a:r>
            <a:r>
              <a:rPr lang="en-US" dirty="0"/>
              <a:t> de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y la razon por la </a:t>
            </a:r>
            <a:r>
              <a:rPr lang="en-US" dirty="0" err="1"/>
              <a:t>cual</a:t>
            </a:r>
            <a:r>
              <a:rPr lang="en-US" dirty="0"/>
              <a:t> </a:t>
            </a:r>
            <a:r>
              <a:rPr lang="en-US" dirty="0" err="1"/>
              <a:t>solicito</a:t>
            </a:r>
            <a:r>
              <a:rPr lang="en-US" dirty="0"/>
              <a:t> </a:t>
            </a:r>
            <a:r>
              <a:rPr lang="en-US" dirty="0" err="1"/>
              <a:t>cancelar</a:t>
            </a:r>
            <a:r>
              <a:rPr lang="en-US" dirty="0"/>
              <a:t>.</a:t>
            </a:r>
          </a:p>
          <a:p>
            <a:r>
              <a:rPr lang="en-US" dirty="0"/>
              <a:t>2.- Hay que </a:t>
            </a:r>
            <a:r>
              <a:rPr lang="en-US" dirty="0" err="1"/>
              <a:t>asegurarnos</a:t>
            </a:r>
            <a:r>
              <a:rPr lang="en-US" dirty="0"/>
              <a:t> de que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</a:t>
            </a:r>
            <a:r>
              <a:rPr lang="en-US" dirty="0" err="1"/>
              <a:t>llene</a:t>
            </a:r>
            <a:r>
              <a:rPr lang="en-US" dirty="0"/>
              <a:t> forma con sus </a:t>
            </a:r>
            <a:r>
              <a:rPr lang="en-US" dirty="0" err="1"/>
              <a:t>inciales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todos</a:t>
            </a:r>
            <a:r>
              <a:rPr lang="en-US" dirty="0"/>
              <a:t> los </a:t>
            </a:r>
            <a:r>
              <a:rPr lang="en-US" dirty="0" err="1"/>
              <a:t>espacios</a:t>
            </a:r>
            <a:r>
              <a:rPr lang="en-US" dirty="0"/>
              <a:t> de la forma y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firma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ultima </a:t>
            </a:r>
            <a:r>
              <a:rPr lang="en-US" dirty="0" err="1"/>
              <a:t>linea</a:t>
            </a:r>
            <a:r>
              <a:rPr lang="en-US" dirty="0"/>
              <a:t> inferior.</a:t>
            </a:r>
          </a:p>
          <a:p>
            <a:r>
              <a:rPr lang="en-US" dirty="0"/>
              <a:t>3.- Es </a:t>
            </a:r>
            <a:r>
              <a:rPr lang="en-US" dirty="0" err="1"/>
              <a:t>importante</a:t>
            </a:r>
            <a:r>
              <a:rPr lang="en-US" dirty="0"/>
              <a:t> </a:t>
            </a:r>
            <a:r>
              <a:rPr lang="en-US" dirty="0" err="1"/>
              <a:t>verificar</a:t>
            </a:r>
            <a:r>
              <a:rPr lang="en-US" dirty="0"/>
              <a:t> que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estamos</a:t>
            </a:r>
            <a:r>
              <a:rPr lang="en-US" dirty="0"/>
              <a:t> </a:t>
            </a:r>
            <a:r>
              <a:rPr lang="en-US" dirty="0" err="1"/>
              <a:t>solicitando</a:t>
            </a:r>
            <a:r>
              <a:rPr lang="en-US" dirty="0"/>
              <a:t> la </a:t>
            </a:r>
            <a:r>
              <a:rPr lang="en-US" dirty="0" err="1"/>
              <a:t>fecha</a:t>
            </a:r>
            <a:r>
              <a:rPr lang="en-US" dirty="0"/>
              <a:t> de </a:t>
            </a:r>
            <a:r>
              <a:rPr lang="en-US" dirty="0" err="1"/>
              <a:t>cancelacion</a:t>
            </a:r>
            <a:r>
              <a:rPr lang="en-US" dirty="0"/>
              <a:t> </a:t>
            </a:r>
            <a:r>
              <a:rPr lang="en-US" dirty="0" err="1"/>
              <a:t>correcta</a:t>
            </a:r>
            <a:r>
              <a:rPr lang="en-US" dirty="0"/>
              <a:t> que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solicito</a:t>
            </a:r>
            <a:endParaRPr lang="es-MX" dirty="0"/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4EF77E24-8D57-4292-9596-CA7B89412D5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119372" y="2048256"/>
            <a:ext cx="3258680" cy="4251960"/>
          </a:xfrm>
        </p:spPr>
      </p:pic>
    </p:spTree>
    <p:extLst>
      <p:ext uri="{BB962C8B-B14F-4D97-AF65-F5344CB8AC3E}">
        <p14:creationId xmlns:p14="http://schemas.microsoft.com/office/powerpoint/2010/main" val="745003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0CC42FA-6A01-455B-9A46-62B4F7FEF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 EXTRA:</a:t>
            </a:r>
            <a:endParaRPr lang="es-MX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E42BAD6-EEF1-4683-916D-48A835CD4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 </a:t>
            </a:r>
            <a:r>
              <a:rPr lang="en-US" dirty="0" err="1"/>
              <a:t>agente</a:t>
            </a:r>
            <a:r>
              <a:rPr lang="en-US" dirty="0"/>
              <a:t>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cancelar</a:t>
            </a:r>
            <a:r>
              <a:rPr lang="en-US" dirty="0"/>
              <a:t> </a:t>
            </a:r>
            <a:r>
              <a:rPr lang="en-US" dirty="0" err="1"/>
              <a:t>directamente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webpage de Nations </a:t>
            </a:r>
            <a:r>
              <a:rPr lang="en-US" dirty="0" err="1"/>
              <a:t>pero</a:t>
            </a:r>
            <a:r>
              <a:rPr lang="en-US" dirty="0"/>
              <a:t> SIEMPRE  </a:t>
            </a:r>
            <a:r>
              <a:rPr lang="en-US" dirty="0" err="1"/>
              <a:t>debemos</a:t>
            </a:r>
            <a:r>
              <a:rPr lang="en-US" dirty="0"/>
              <a:t> </a:t>
            </a:r>
            <a:r>
              <a:rPr lang="en-US" dirty="0" err="1"/>
              <a:t>obtener</a:t>
            </a:r>
            <a:r>
              <a:rPr lang="en-US" dirty="0"/>
              <a:t> la </a:t>
            </a:r>
            <a:r>
              <a:rPr lang="en-US" dirty="0" err="1"/>
              <a:t>solicitud</a:t>
            </a:r>
            <a:r>
              <a:rPr lang="en-US" dirty="0"/>
              <a:t> de </a:t>
            </a:r>
            <a:r>
              <a:rPr lang="en-US" dirty="0" err="1"/>
              <a:t>cancelacion</a:t>
            </a:r>
            <a:r>
              <a:rPr lang="en-US" dirty="0"/>
              <a:t> </a:t>
            </a:r>
            <a:r>
              <a:rPr lang="en-US" dirty="0" err="1"/>
              <a:t>firmada</a:t>
            </a:r>
            <a:r>
              <a:rPr lang="en-US" dirty="0"/>
              <a:t> por </a:t>
            </a:r>
            <a:r>
              <a:rPr lang="en-US" dirty="0" err="1"/>
              <a:t>el</a:t>
            </a:r>
            <a:r>
              <a:rPr lang="en-US" dirty="0"/>
              <a:t> main insured para </a:t>
            </a:r>
            <a:r>
              <a:rPr lang="en-US" dirty="0" err="1"/>
              <a:t>prevenir</a:t>
            </a:r>
            <a:r>
              <a:rPr lang="en-US" dirty="0"/>
              <a:t> </a:t>
            </a:r>
            <a:r>
              <a:rPr lang="en-US" dirty="0" err="1"/>
              <a:t>riesgos</a:t>
            </a:r>
            <a:r>
              <a:rPr lang="en-US" dirty="0"/>
              <a:t> con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12581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0FAF99D-045B-437A-8FC3-817E88FA7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ENVIAMOS EL DOCUMENTO A: </a:t>
            </a:r>
            <a:endParaRPr lang="es-MX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5A8DC0F-4946-4F0A-B5AE-903AA9EBB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600" b="0" i="0" u="sng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customerservice@nationsinsurance.com</a:t>
            </a:r>
            <a:endParaRPr lang="es-MX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008959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28</TotalTime>
  <Words>128</Words>
  <Application>Microsoft Office PowerPoint</Application>
  <PresentationFormat>Panorámica</PresentationFormat>
  <Paragraphs>10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Franklin Gothic Book</vt:lpstr>
      <vt:lpstr>Recorte</vt:lpstr>
      <vt:lpstr>CANCELACIONES: NATIONS</vt:lpstr>
      <vt:lpstr>PROCEDIMIENTO:</vt:lpstr>
      <vt:lpstr>NOTA EXTRA:</vt:lpstr>
      <vt:lpstr>ENVIAMOS EL DOCUMENTO A: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CANCELACIONES: NATIONS</dc:title>
  <dc:creator>Daniel Mendoza Mendivil</dc:creator>
  <cp:lastModifiedBy>Daniel Mendoza Mendivil</cp:lastModifiedBy>
  <cp:revision>3</cp:revision>
  <dcterms:created xsi:type="dcterms:W3CDTF">2023-10-07T17:56:38Z</dcterms:created>
  <dcterms:modified xsi:type="dcterms:W3CDTF">2023-10-07T18:55:58Z</dcterms:modified>
</cp:coreProperties>
</file>