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43DFC-9D75-42D7-9A5E-857C097E8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VOID:</a:t>
            </a:r>
            <a:br>
              <a:rPr lang="en-US" dirty="0"/>
            </a:br>
            <a:r>
              <a:rPr lang="en-US" dirty="0"/>
              <a:t>NATIONAL GENERAL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893612-9B98-4A0A-8B15-AD885E26C5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236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D72D8-0B99-406F-A0F7-2666598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PROCEDIMIENTO: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D830D9-8B01-4A46-B9B8-F1C01E84F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PROCESAR UN VOID CON NATIONAL GENERAL DEBEMOS REDUCIR LOS FONDOS A CERO EN SU PAGINA WEB.</a:t>
            </a:r>
          </a:p>
          <a:p>
            <a:r>
              <a:rPr lang="en-US" dirty="0"/>
              <a:t>1.- BUSCAMOS LAS POLIZA</a:t>
            </a:r>
          </a:p>
          <a:p>
            <a:r>
              <a:rPr lang="en-US" dirty="0"/>
              <a:t>2- </a:t>
            </a:r>
            <a:r>
              <a:rPr lang="en-US" dirty="0" err="1"/>
              <a:t>Vamos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Agency admin </a:t>
            </a:r>
            <a:r>
              <a:rPr lang="en-US" dirty="0" err="1"/>
              <a:t>hacemos</a:t>
            </a:r>
            <a:r>
              <a:rPr lang="en-US" dirty="0"/>
              <a:t> click </a:t>
            </a:r>
            <a:r>
              <a:rPr lang="en-US" dirty="0" err="1"/>
              <a:t>en</a:t>
            </a:r>
            <a:r>
              <a:rPr lang="en-US" dirty="0"/>
              <a:t> Bank Draft Transactions</a:t>
            </a:r>
          </a:p>
          <a:p>
            <a:r>
              <a:rPr lang="en-US" dirty="0"/>
              <a:t>3-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buscador</a:t>
            </a:r>
            <a:r>
              <a:rPr lang="en-US" dirty="0"/>
              <a:t> </a:t>
            </a:r>
            <a:r>
              <a:rPr lang="en-US" dirty="0" err="1"/>
              <a:t>ponemos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venta</a:t>
            </a:r>
            <a:r>
              <a:rPr lang="en-US" dirty="0"/>
              <a:t> de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poliza</a:t>
            </a:r>
            <a:endParaRPr lang="en-US" dirty="0"/>
          </a:p>
          <a:p>
            <a:r>
              <a:rPr lang="en-US" dirty="0"/>
              <a:t>4.- </a:t>
            </a:r>
            <a:r>
              <a:rPr lang="en-US" dirty="0" err="1"/>
              <a:t>Hacemos</a:t>
            </a:r>
            <a:r>
              <a:rPr lang="en-US" dirty="0"/>
              <a:t> click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endParaRPr lang="en-US" dirty="0"/>
          </a:p>
          <a:p>
            <a:r>
              <a:rPr lang="en-US" dirty="0"/>
              <a:t>5 – </a:t>
            </a:r>
            <a:r>
              <a:rPr lang="en-US" dirty="0" err="1"/>
              <a:t>Cambiamos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a Cero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426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8DDCB0-4B15-4B70-9ABC-EB10757A4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EJEMPLO VISUAL</a:t>
            </a:r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88FBB7B-AAC5-41DF-A767-9CB6CFF52D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2848" y="2286000"/>
            <a:ext cx="7827264" cy="4352544"/>
          </a:xfrm>
        </p:spPr>
      </p:pic>
    </p:spTree>
    <p:extLst>
      <p:ext uri="{BB962C8B-B14F-4D97-AF65-F5344CB8AC3E}">
        <p14:creationId xmlns:p14="http://schemas.microsoft.com/office/powerpoint/2010/main" val="359594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C4882-195A-4A7E-B760-D8EF536A8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852571C-E83C-4889-805E-470612834F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8336" y="2286000"/>
            <a:ext cx="7031735" cy="4389120"/>
          </a:xfrm>
        </p:spPr>
      </p:pic>
    </p:spTree>
    <p:extLst>
      <p:ext uri="{BB962C8B-B14F-4D97-AF65-F5344CB8AC3E}">
        <p14:creationId xmlns:p14="http://schemas.microsoft.com/office/powerpoint/2010/main" val="14179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447E1-8684-41F0-A4F9-229E4A249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460CBD3-AA39-4619-956A-E3573432BD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5960" y="2286000"/>
            <a:ext cx="8074151" cy="4572000"/>
          </a:xfrm>
        </p:spPr>
      </p:pic>
    </p:spTree>
    <p:extLst>
      <p:ext uri="{BB962C8B-B14F-4D97-AF65-F5344CB8AC3E}">
        <p14:creationId xmlns:p14="http://schemas.microsoft.com/office/powerpoint/2010/main" val="2108635846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7</TotalTime>
  <Words>77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Recorte</vt:lpstr>
      <vt:lpstr>VOID: NATIONAL GENERAL</vt:lpstr>
      <vt:lpstr>PROCEDIMIENTO:</vt:lpstr>
      <vt:lpstr>EJEMPLO VISUAL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VOID: NATIONAL GENERAL</dc:title>
  <dc:creator>Daniel Mendoza Mendivil</dc:creator>
  <cp:lastModifiedBy>Daniel Mendoza Mendivil</cp:lastModifiedBy>
  <cp:revision>2</cp:revision>
  <dcterms:created xsi:type="dcterms:W3CDTF">2023-10-03T00:34:32Z</dcterms:created>
  <dcterms:modified xsi:type="dcterms:W3CDTF">2023-10-07T18:50:09Z</dcterms:modified>
</cp:coreProperties>
</file>