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customerservice@nationsinsurance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A2C394-72C8-4B11-8213-79E0FF8B64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CANCELACIONES:</a:t>
            </a:r>
            <a:br>
              <a:rPr lang="en-US" dirty="0"/>
            </a:br>
            <a:r>
              <a:rPr lang="en-US" dirty="0"/>
              <a:t>MYCO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D583D4C-786F-4B02-BE17-F4A296F7FF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UNDERWRITING DEPARTMENT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7096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80B504-0872-475F-AD67-E57EEF2A6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PROCEDIMIENTO:</a:t>
            </a:r>
            <a:endParaRPr lang="es-MX" dirty="0"/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2F1670C7-D723-4AAD-8134-D24F8D2CFC7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1.- </a:t>
            </a:r>
            <a:r>
              <a:rPr lang="en-US" dirty="0" err="1"/>
              <a:t>Generamos</a:t>
            </a:r>
            <a:r>
              <a:rPr lang="en-US" dirty="0"/>
              <a:t> </a:t>
            </a:r>
            <a:r>
              <a:rPr lang="en-US" dirty="0" err="1"/>
              <a:t>nuestra</a:t>
            </a:r>
            <a:r>
              <a:rPr lang="en-US" dirty="0"/>
              <a:t> Cancel Request Form, lo </a:t>
            </a:r>
            <a:r>
              <a:rPr lang="en-US" dirty="0" err="1"/>
              <a:t>editamos</a:t>
            </a:r>
            <a:r>
              <a:rPr lang="en-US" dirty="0"/>
              <a:t> con la </a:t>
            </a:r>
            <a:r>
              <a:rPr lang="en-US" dirty="0" err="1"/>
              <a:t>informacion</a:t>
            </a:r>
            <a:r>
              <a:rPr lang="en-US" dirty="0"/>
              <a:t> de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y la razon por la </a:t>
            </a:r>
            <a:r>
              <a:rPr lang="en-US" dirty="0" err="1"/>
              <a:t>cual</a:t>
            </a:r>
            <a:r>
              <a:rPr lang="en-US" dirty="0"/>
              <a:t> </a:t>
            </a:r>
            <a:r>
              <a:rPr lang="en-US" dirty="0" err="1"/>
              <a:t>solicito</a:t>
            </a:r>
            <a:r>
              <a:rPr lang="en-US" dirty="0"/>
              <a:t> </a:t>
            </a:r>
            <a:r>
              <a:rPr lang="en-US" dirty="0" err="1"/>
              <a:t>cancelar</a:t>
            </a:r>
            <a:r>
              <a:rPr lang="en-US" dirty="0"/>
              <a:t>.</a:t>
            </a:r>
          </a:p>
          <a:p>
            <a:r>
              <a:rPr lang="en-US" dirty="0"/>
              <a:t>2.- Hay que </a:t>
            </a:r>
            <a:r>
              <a:rPr lang="en-US" dirty="0" err="1"/>
              <a:t>asegurarnos</a:t>
            </a:r>
            <a:r>
              <a:rPr lang="en-US" dirty="0"/>
              <a:t> de que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</a:t>
            </a:r>
            <a:r>
              <a:rPr lang="en-US" dirty="0" err="1"/>
              <a:t>llene</a:t>
            </a:r>
            <a:r>
              <a:rPr lang="en-US" dirty="0"/>
              <a:t> forma con sus </a:t>
            </a:r>
            <a:r>
              <a:rPr lang="en-US" dirty="0" err="1"/>
              <a:t>inciales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todos</a:t>
            </a:r>
            <a:r>
              <a:rPr lang="en-US" dirty="0"/>
              <a:t> los </a:t>
            </a:r>
            <a:r>
              <a:rPr lang="en-US" dirty="0" err="1"/>
              <a:t>espacios</a:t>
            </a:r>
            <a:r>
              <a:rPr lang="en-US" dirty="0"/>
              <a:t> de la forma y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firma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ultima </a:t>
            </a:r>
            <a:r>
              <a:rPr lang="en-US" dirty="0" err="1"/>
              <a:t>linea</a:t>
            </a:r>
            <a:r>
              <a:rPr lang="en-US" dirty="0"/>
              <a:t> inferior.</a:t>
            </a:r>
          </a:p>
          <a:p>
            <a:r>
              <a:rPr lang="en-US" dirty="0"/>
              <a:t>3.- Es </a:t>
            </a:r>
            <a:r>
              <a:rPr lang="en-US" dirty="0" err="1"/>
              <a:t>importante</a:t>
            </a:r>
            <a:r>
              <a:rPr lang="en-US" dirty="0"/>
              <a:t> </a:t>
            </a:r>
            <a:r>
              <a:rPr lang="en-US" dirty="0" err="1"/>
              <a:t>verificar</a:t>
            </a:r>
            <a:r>
              <a:rPr lang="en-US" dirty="0"/>
              <a:t> que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estamos</a:t>
            </a:r>
            <a:r>
              <a:rPr lang="en-US" dirty="0"/>
              <a:t> </a:t>
            </a:r>
            <a:r>
              <a:rPr lang="en-US" dirty="0" err="1"/>
              <a:t>solicitando</a:t>
            </a:r>
            <a:r>
              <a:rPr lang="en-US" dirty="0"/>
              <a:t> la </a:t>
            </a:r>
            <a:r>
              <a:rPr lang="en-US" dirty="0" err="1"/>
              <a:t>fecha</a:t>
            </a:r>
            <a:r>
              <a:rPr lang="en-US" dirty="0"/>
              <a:t> de </a:t>
            </a:r>
            <a:r>
              <a:rPr lang="en-US" dirty="0" err="1"/>
              <a:t>cancelacion</a:t>
            </a:r>
            <a:r>
              <a:rPr lang="en-US" dirty="0"/>
              <a:t> </a:t>
            </a:r>
            <a:r>
              <a:rPr lang="en-US" dirty="0" err="1"/>
              <a:t>correcta</a:t>
            </a:r>
            <a:r>
              <a:rPr lang="en-US" dirty="0"/>
              <a:t> que </a:t>
            </a:r>
            <a:r>
              <a:rPr lang="en-US" dirty="0" err="1"/>
              <a:t>nuestro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solicito</a:t>
            </a:r>
            <a:r>
              <a:rPr lang="en-US" dirty="0"/>
              <a:t>.</a:t>
            </a:r>
            <a:endParaRPr lang="es-MX" dirty="0"/>
          </a:p>
          <a:p>
            <a:endParaRPr lang="es-MX" dirty="0"/>
          </a:p>
        </p:txBody>
      </p:sp>
      <p:pic>
        <p:nvPicPr>
          <p:cNvPr id="11" name="Marcador de contenido 10">
            <a:extLst>
              <a:ext uri="{FF2B5EF4-FFF2-40B4-BE49-F238E27FC236}">
                <a16:creationId xmlns:a16="http://schemas.microsoft.com/office/drawing/2014/main" id="{EC328595-059E-425E-967F-44D6E195017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11696" y="2171700"/>
            <a:ext cx="3950208" cy="4329684"/>
          </a:xfrm>
        </p:spPr>
      </p:pic>
    </p:spTree>
    <p:extLst>
      <p:ext uri="{BB962C8B-B14F-4D97-AF65-F5344CB8AC3E}">
        <p14:creationId xmlns:p14="http://schemas.microsoft.com/office/powerpoint/2010/main" val="2314063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6CE1AB-5DA5-4511-A711-BEAEF64CD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 EXTRA:</a:t>
            </a:r>
            <a:endParaRPr lang="es-MX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761C4FCD-BEB5-45F1-B504-070A6548F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Myco</a:t>
            </a:r>
            <a:r>
              <a:rPr lang="en-US" dirty="0"/>
              <a:t> Podemos </a:t>
            </a:r>
            <a:r>
              <a:rPr lang="en-US" dirty="0" err="1"/>
              <a:t>procesar</a:t>
            </a:r>
            <a:r>
              <a:rPr lang="en-US" dirty="0"/>
              <a:t> la </a:t>
            </a:r>
            <a:r>
              <a:rPr lang="en-US" dirty="0" err="1"/>
              <a:t>cancelacion</a:t>
            </a:r>
            <a:r>
              <a:rPr lang="en-US" dirty="0"/>
              <a:t> </a:t>
            </a:r>
            <a:r>
              <a:rPr lang="en-US" dirty="0" err="1"/>
              <a:t>nosotros</a:t>
            </a:r>
            <a:r>
              <a:rPr lang="en-US" dirty="0"/>
              <a:t> </a:t>
            </a:r>
            <a:r>
              <a:rPr lang="en-US" dirty="0" err="1"/>
              <a:t>mismos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pagina</a:t>
            </a:r>
            <a:r>
              <a:rPr lang="en-US" dirty="0"/>
              <a:t> web de la </a:t>
            </a:r>
            <a:r>
              <a:rPr lang="en-US" dirty="0" err="1"/>
              <a:t>compañia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pero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siempre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debemos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tener</a:t>
            </a:r>
            <a:r>
              <a:rPr lang="en-US" dirty="0">
                <a:solidFill>
                  <a:srgbClr val="FF0000"/>
                </a:solidFill>
              </a:rPr>
              <a:t> la </a:t>
            </a:r>
            <a:r>
              <a:rPr lang="en-US" dirty="0" err="1">
                <a:solidFill>
                  <a:srgbClr val="FF0000"/>
                </a:solidFill>
              </a:rPr>
              <a:t>solicitud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cancelacion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firmada</a:t>
            </a:r>
            <a:r>
              <a:rPr lang="en-US" dirty="0">
                <a:solidFill>
                  <a:srgbClr val="FF0000"/>
                </a:solidFill>
              </a:rPr>
              <a:t> por </a:t>
            </a:r>
            <a:r>
              <a:rPr lang="en-US" dirty="0" err="1">
                <a:solidFill>
                  <a:srgbClr val="FF0000"/>
                </a:solidFill>
              </a:rPr>
              <a:t>el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cliente</a:t>
            </a:r>
            <a:r>
              <a:rPr lang="en-US" dirty="0">
                <a:solidFill>
                  <a:srgbClr val="FF0000"/>
                </a:solidFill>
              </a:rPr>
              <a:t> antes de </a:t>
            </a:r>
            <a:r>
              <a:rPr lang="en-US" dirty="0" err="1">
                <a:solidFill>
                  <a:srgbClr val="FF0000"/>
                </a:solidFill>
              </a:rPr>
              <a:t>realizar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este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procedimiento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para </a:t>
            </a:r>
            <a:r>
              <a:rPr lang="en-US" dirty="0" err="1"/>
              <a:t>prevenir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caso</a:t>
            </a:r>
            <a:r>
              <a:rPr lang="en-US" dirty="0"/>
              <a:t> de que </a:t>
            </a:r>
            <a:r>
              <a:rPr lang="en-US" dirty="0" err="1"/>
              <a:t>alguien</a:t>
            </a:r>
            <a:r>
              <a:rPr lang="en-US" dirty="0"/>
              <a:t> que no sea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</a:t>
            </a:r>
            <a:r>
              <a:rPr lang="en-US" dirty="0" err="1"/>
              <a:t>haya</a:t>
            </a:r>
            <a:r>
              <a:rPr lang="en-US" dirty="0"/>
              <a:t> </a:t>
            </a:r>
            <a:r>
              <a:rPr lang="en-US" dirty="0" err="1"/>
              <a:t>solicitado</a:t>
            </a:r>
            <a:r>
              <a:rPr lang="en-US" dirty="0"/>
              <a:t> la </a:t>
            </a:r>
            <a:r>
              <a:rPr lang="en-US" dirty="0" err="1"/>
              <a:t>cancelacion</a:t>
            </a:r>
            <a:r>
              <a:rPr lang="en-US" dirty="0"/>
              <a:t> o por </a:t>
            </a:r>
            <a:r>
              <a:rPr lang="en-US" dirty="0" err="1"/>
              <a:t>otro</a:t>
            </a:r>
            <a:r>
              <a:rPr lang="en-US" dirty="0"/>
              <a:t> </a:t>
            </a:r>
            <a:r>
              <a:rPr lang="en-US" dirty="0" err="1"/>
              <a:t>lado</a:t>
            </a:r>
            <a:r>
              <a:rPr lang="en-US" dirty="0"/>
              <a:t>, que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cliente</a:t>
            </a:r>
            <a:r>
              <a:rPr lang="en-US" dirty="0"/>
              <a:t> </a:t>
            </a:r>
            <a:r>
              <a:rPr lang="en-US" dirty="0" err="1"/>
              <a:t>cambie</a:t>
            </a:r>
            <a:r>
              <a:rPr lang="en-US" dirty="0"/>
              <a:t> de opinion y </a:t>
            </a:r>
            <a:r>
              <a:rPr lang="en-US" dirty="0" err="1"/>
              <a:t>decida</a:t>
            </a:r>
            <a:r>
              <a:rPr lang="en-US" dirty="0"/>
              <a:t> no </a:t>
            </a:r>
            <a:r>
              <a:rPr lang="en-US" dirty="0" err="1"/>
              <a:t>cancelar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poliza</a:t>
            </a:r>
            <a:r>
              <a:rPr lang="en-US" dirty="0"/>
              <a:t>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45081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35468C-CB82-4099-BB96-452CB7A42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Enviamos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documento</a:t>
            </a:r>
            <a:r>
              <a:rPr lang="en-US" dirty="0"/>
              <a:t> a: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FCB892-ACD1-454D-8004-6F0CD1639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600" b="0" i="0" u="sng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customerservice@nationsinsurance.com</a:t>
            </a:r>
            <a:endParaRPr lang="es-MX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452396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12</TotalTime>
  <Words>165</Words>
  <Application>Microsoft Office PowerPoint</Application>
  <PresentationFormat>Panorámica</PresentationFormat>
  <Paragraphs>10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Franklin Gothic Book</vt:lpstr>
      <vt:lpstr>Recorte</vt:lpstr>
      <vt:lpstr>CANCELACIONES: MYCO</vt:lpstr>
      <vt:lpstr>PROCEDIMIENTO:</vt:lpstr>
      <vt:lpstr>NOTA EXTRA:</vt:lpstr>
      <vt:lpstr>Enviamos el documento 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CANCELACIONES: MYCO</dc:title>
  <dc:creator>Daniel Mendoza Mendivil</dc:creator>
  <cp:lastModifiedBy>Daniel Mendoza Mendivil</cp:lastModifiedBy>
  <cp:revision>1</cp:revision>
  <dcterms:created xsi:type="dcterms:W3CDTF">2023-10-02T22:20:29Z</dcterms:created>
  <dcterms:modified xsi:type="dcterms:W3CDTF">2023-10-02T22:33:01Z</dcterms:modified>
</cp:coreProperties>
</file>