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service@nationsinsuranc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2C394-72C8-4B11-8213-79E0FF8B6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</a:t>
            </a:r>
            <a:br>
              <a:rPr lang="en-US" dirty="0"/>
            </a:br>
            <a:r>
              <a:rPr lang="en-US" dirty="0"/>
              <a:t>MYCO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583D4C-786F-4B02-BE17-F4A296F7FF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709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0B504-0872-475F-AD67-E57EEF2A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PROCEDIMIENTO:</a:t>
            </a:r>
            <a:endParaRPr lang="es-MX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2F1670C7-D723-4AAD-8134-D24F8D2CFC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EC328595-059E-425E-967F-44D6E19501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1696" y="2171700"/>
            <a:ext cx="3950208" cy="4329684"/>
          </a:xfrm>
        </p:spPr>
      </p:pic>
    </p:spTree>
    <p:extLst>
      <p:ext uri="{BB962C8B-B14F-4D97-AF65-F5344CB8AC3E}">
        <p14:creationId xmlns:p14="http://schemas.microsoft.com/office/powerpoint/2010/main" val="231406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CE1AB-5DA5-4511-A711-BEAEF64C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 EXTRA: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61C4FCD-BEB5-45F1-B504-070A6548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Myco</a:t>
            </a:r>
            <a:r>
              <a:rPr lang="en-US" dirty="0"/>
              <a:t> Podemos </a:t>
            </a:r>
            <a:r>
              <a:rPr lang="en-US" dirty="0" err="1"/>
              <a:t>procesar</a:t>
            </a:r>
            <a:r>
              <a:rPr lang="en-US" dirty="0"/>
              <a:t> la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err="1"/>
              <a:t>mismos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pagina</a:t>
            </a:r>
            <a:r>
              <a:rPr lang="en-US" dirty="0"/>
              <a:t> web de la </a:t>
            </a:r>
            <a:r>
              <a:rPr lang="en-US" dirty="0" err="1"/>
              <a:t>compañia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pero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siempre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debemos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tener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solicitud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cancelacion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firmada</a:t>
            </a:r>
            <a:r>
              <a:rPr lang="en-US" dirty="0">
                <a:solidFill>
                  <a:srgbClr val="FF0000"/>
                </a:solidFill>
              </a:rPr>
              <a:t> por </a:t>
            </a:r>
            <a:r>
              <a:rPr lang="en-US" dirty="0" err="1">
                <a:solidFill>
                  <a:srgbClr val="FF0000"/>
                </a:solidFill>
              </a:rPr>
              <a:t>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cliente</a:t>
            </a:r>
            <a:r>
              <a:rPr lang="en-US" dirty="0">
                <a:solidFill>
                  <a:srgbClr val="FF0000"/>
                </a:solidFill>
              </a:rPr>
              <a:t> antes de </a:t>
            </a:r>
            <a:r>
              <a:rPr lang="en-US" dirty="0" err="1">
                <a:solidFill>
                  <a:srgbClr val="FF0000"/>
                </a:solidFill>
              </a:rPr>
              <a:t>realizar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procedimiento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para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de que </a:t>
            </a:r>
            <a:r>
              <a:rPr lang="en-US" dirty="0" err="1"/>
              <a:t>alguien</a:t>
            </a:r>
            <a:r>
              <a:rPr lang="en-US" dirty="0"/>
              <a:t> que no sea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solicitado</a:t>
            </a:r>
            <a:r>
              <a:rPr lang="en-US" dirty="0"/>
              <a:t> la </a:t>
            </a:r>
            <a:r>
              <a:rPr lang="en-US" dirty="0" err="1"/>
              <a:t>cancelacion</a:t>
            </a:r>
            <a:r>
              <a:rPr lang="en-US" dirty="0"/>
              <a:t> o por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, que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cambie</a:t>
            </a:r>
            <a:r>
              <a:rPr lang="en-US" dirty="0"/>
              <a:t> de opinion y </a:t>
            </a:r>
            <a:r>
              <a:rPr lang="en-US" dirty="0" err="1"/>
              <a:t>decida</a:t>
            </a:r>
            <a:r>
              <a:rPr lang="en-US" dirty="0"/>
              <a:t> no </a:t>
            </a:r>
            <a:r>
              <a:rPr lang="en-US" dirty="0" err="1"/>
              <a:t>cancelar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poliza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508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5468C-CB82-4099-BB96-452CB7A4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Enviamos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 a: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FCB892-ACD1-454D-8004-6F0CD1639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customerservice@nationsinsurance.com</a:t>
            </a:r>
            <a:endParaRPr lang="es-MX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5239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12</TotalTime>
  <Words>165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CANCELACIONES: MYCO</vt:lpstr>
      <vt:lpstr>PROCEDIMIENTO:</vt:lpstr>
      <vt:lpstr>NOTA EXTRA:</vt:lpstr>
      <vt:lpstr>Enviamos el documento 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MYCO</dc:title>
  <dc:creator>Daniel Mendoza Mendivil</dc:creator>
  <cp:lastModifiedBy>Daniel Mendoza Mendivil</cp:lastModifiedBy>
  <cp:revision>1</cp:revision>
  <dcterms:created xsi:type="dcterms:W3CDTF">2023-10-02T22:20:29Z</dcterms:created>
  <dcterms:modified xsi:type="dcterms:W3CDTF">2023-10-02T22:33:01Z</dcterms:modified>
</cp:coreProperties>
</file>