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9" r:id="rId4"/>
    <p:sldId id="260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120" y="2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>
                <a:solidFill>
                  <a:schemeClr val="bg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10/7/2023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‹Nº›</a:t>
            </a:fld>
            <a:endParaRPr lang="en-US" dirty="0"/>
          </a:p>
        </p:txBody>
      </p:sp>
      <p:grpSp>
        <p:nvGrpSpPr>
          <p:cNvPr id="9" name="Group 8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accent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10/7/2023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10/7/2023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10/7/2023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10/7/2023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10/7/2023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10/7/2023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10/7/2023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mailto:customerservice@nationsinsurance.com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DC9E540-06CB-4B85-8928-1AAC67A3DD6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FLAT CANCEL/VOID:</a:t>
            </a:r>
            <a:br>
              <a:rPr lang="en-US" dirty="0"/>
            </a:br>
            <a:r>
              <a:rPr lang="en-US" dirty="0"/>
              <a:t>MYCO</a:t>
            </a:r>
            <a:endParaRPr lang="es-MX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D2F72F66-7F50-439E-BDF9-88F68E20D48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By: Underwriting Department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3902342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8B046EB-BBC3-4FF9-8532-FE9B931783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PROCEDIMIENTO:</a:t>
            </a:r>
            <a:endParaRPr lang="es-MX" dirty="0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49DBDA2C-58DE-43DA-A0BE-4FFDCFD8100E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1.-Entramos a </a:t>
            </a:r>
            <a:r>
              <a:rPr lang="en-US" dirty="0" err="1"/>
              <a:t>nuestra</a:t>
            </a:r>
            <a:r>
              <a:rPr lang="en-US" dirty="0"/>
              <a:t> </a:t>
            </a:r>
            <a:r>
              <a:rPr lang="en-US" dirty="0" err="1"/>
              <a:t>pagina</a:t>
            </a:r>
            <a:r>
              <a:rPr lang="en-US" dirty="0"/>
              <a:t> interna de Adriana’s y </a:t>
            </a:r>
            <a:r>
              <a:rPr lang="en-US" dirty="0" err="1"/>
              <a:t>entramos</a:t>
            </a:r>
            <a:r>
              <a:rPr lang="en-US" dirty="0"/>
              <a:t> a la </a:t>
            </a:r>
            <a:r>
              <a:rPr lang="en-US" dirty="0" err="1"/>
              <a:t>seccion</a:t>
            </a:r>
            <a:r>
              <a:rPr lang="en-US" dirty="0"/>
              <a:t> Guidelines.</a:t>
            </a:r>
          </a:p>
          <a:p>
            <a:r>
              <a:rPr lang="en-US" dirty="0"/>
              <a:t>2.- </a:t>
            </a:r>
            <a:r>
              <a:rPr lang="en-US" dirty="0" err="1"/>
              <a:t>Damos</a:t>
            </a:r>
            <a:r>
              <a:rPr lang="en-US" dirty="0"/>
              <a:t> click </a:t>
            </a:r>
            <a:r>
              <a:rPr lang="en-US" dirty="0" err="1"/>
              <a:t>en</a:t>
            </a:r>
            <a:r>
              <a:rPr lang="en-US" dirty="0"/>
              <a:t> la </a:t>
            </a:r>
            <a:r>
              <a:rPr lang="en-US" dirty="0" err="1"/>
              <a:t>seccion</a:t>
            </a:r>
            <a:r>
              <a:rPr lang="en-US" dirty="0"/>
              <a:t> de </a:t>
            </a:r>
            <a:r>
              <a:rPr lang="en-US" dirty="0" err="1"/>
              <a:t>Myco</a:t>
            </a:r>
            <a:r>
              <a:rPr lang="en-US" dirty="0"/>
              <a:t> y </a:t>
            </a:r>
            <a:r>
              <a:rPr lang="en-US" dirty="0" err="1"/>
              <a:t>descargamos</a:t>
            </a:r>
            <a:r>
              <a:rPr lang="en-US" dirty="0"/>
              <a:t> la Flat cancel form.</a:t>
            </a:r>
          </a:p>
          <a:p>
            <a:r>
              <a:rPr lang="en-US" dirty="0"/>
              <a:t>3.- </a:t>
            </a:r>
            <a:r>
              <a:rPr lang="en-US" dirty="0" err="1"/>
              <a:t>Editamos</a:t>
            </a:r>
            <a:r>
              <a:rPr lang="en-US" dirty="0"/>
              <a:t> </a:t>
            </a:r>
            <a:r>
              <a:rPr lang="en-US" dirty="0" err="1"/>
              <a:t>el</a:t>
            </a:r>
            <a:r>
              <a:rPr lang="en-US" dirty="0"/>
              <a:t> </a:t>
            </a:r>
            <a:r>
              <a:rPr lang="en-US" dirty="0" err="1"/>
              <a:t>documento</a:t>
            </a:r>
            <a:r>
              <a:rPr lang="en-US" dirty="0"/>
              <a:t> con la </a:t>
            </a:r>
            <a:r>
              <a:rPr lang="en-US" dirty="0" err="1"/>
              <a:t>informacion</a:t>
            </a:r>
            <a:r>
              <a:rPr lang="en-US" dirty="0"/>
              <a:t> de Nuestra </a:t>
            </a:r>
            <a:r>
              <a:rPr lang="en-US" dirty="0" err="1"/>
              <a:t>poliza</a:t>
            </a:r>
            <a:r>
              <a:rPr lang="en-US" dirty="0"/>
              <a:t> y con </a:t>
            </a:r>
            <a:r>
              <a:rPr lang="en-US" dirty="0" err="1"/>
              <a:t>nuestros</a:t>
            </a:r>
            <a:r>
              <a:rPr lang="en-US" dirty="0"/>
              <a:t> </a:t>
            </a:r>
            <a:r>
              <a:rPr lang="en-US" dirty="0" err="1"/>
              <a:t>datos</a:t>
            </a:r>
            <a:r>
              <a:rPr lang="en-US" dirty="0"/>
              <a:t> de broker.</a:t>
            </a:r>
          </a:p>
          <a:p>
            <a:r>
              <a:rPr lang="en-US" dirty="0"/>
              <a:t>4.- Al </a:t>
            </a:r>
            <a:r>
              <a:rPr lang="en-US" dirty="0" err="1"/>
              <a:t>momento</a:t>
            </a:r>
            <a:r>
              <a:rPr lang="en-US" dirty="0"/>
              <a:t> de </a:t>
            </a:r>
            <a:r>
              <a:rPr lang="en-US"/>
              <a:t>enviar</a:t>
            </a:r>
            <a:r>
              <a:rPr lang="en-US" dirty="0"/>
              <a:t> </a:t>
            </a:r>
            <a:r>
              <a:rPr lang="en-US" dirty="0" err="1"/>
              <a:t>el</a:t>
            </a:r>
            <a:r>
              <a:rPr lang="en-US" dirty="0"/>
              <a:t> </a:t>
            </a:r>
            <a:r>
              <a:rPr lang="en-US" dirty="0" err="1"/>
              <a:t>documento</a:t>
            </a:r>
            <a:r>
              <a:rPr lang="en-US" dirty="0"/>
              <a:t> por email, es </a:t>
            </a:r>
            <a:r>
              <a:rPr lang="en-US" dirty="0" err="1"/>
              <a:t>necesario</a:t>
            </a:r>
            <a:r>
              <a:rPr lang="en-US" dirty="0"/>
              <a:t> </a:t>
            </a:r>
            <a:r>
              <a:rPr lang="en-US" dirty="0" err="1"/>
              <a:t>pedir</a:t>
            </a:r>
            <a:r>
              <a:rPr lang="en-US" dirty="0"/>
              <a:t> que los </a:t>
            </a:r>
            <a:r>
              <a:rPr lang="en-US" dirty="0" err="1"/>
              <a:t>fondos</a:t>
            </a:r>
            <a:r>
              <a:rPr lang="en-US" dirty="0"/>
              <a:t> </a:t>
            </a:r>
            <a:r>
              <a:rPr lang="en-US" dirty="0" err="1"/>
              <a:t>sean</a:t>
            </a:r>
            <a:r>
              <a:rPr lang="en-US" dirty="0"/>
              <a:t> </a:t>
            </a:r>
            <a:r>
              <a:rPr lang="en-US" dirty="0" err="1"/>
              <a:t>regresados</a:t>
            </a:r>
            <a:r>
              <a:rPr lang="en-US" dirty="0"/>
              <a:t> a </a:t>
            </a:r>
            <a:r>
              <a:rPr lang="en-US" dirty="0" err="1"/>
              <a:t>nuestra</a:t>
            </a:r>
            <a:r>
              <a:rPr lang="en-US" dirty="0"/>
              <a:t> </a:t>
            </a:r>
            <a:r>
              <a:rPr lang="en-US" dirty="0" err="1"/>
              <a:t>agencia</a:t>
            </a:r>
            <a:r>
              <a:rPr lang="en-US" dirty="0"/>
              <a:t>.</a:t>
            </a:r>
          </a:p>
          <a:p>
            <a:r>
              <a:rPr lang="es-MX" dirty="0"/>
              <a:t>5.- Disponemos de 72 horas para procesar nuestro </a:t>
            </a:r>
            <a:r>
              <a:rPr lang="es-MX" dirty="0" err="1"/>
              <a:t>Void</a:t>
            </a:r>
            <a:r>
              <a:rPr lang="es-MX" dirty="0"/>
              <a:t>/Flat Cancel</a:t>
            </a:r>
          </a:p>
        </p:txBody>
      </p:sp>
      <p:pic>
        <p:nvPicPr>
          <p:cNvPr id="7" name="Marcador de contenido 6">
            <a:extLst>
              <a:ext uri="{FF2B5EF4-FFF2-40B4-BE49-F238E27FC236}">
                <a16:creationId xmlns:a16="http://schemas.microsoft.com/office/drawing/2014/main" id="{0F983B7A-C86F-4790-A5B7-513A5ECBCCDE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372616" y="1975104"/>
            <a:ext cx="4188704" cy="4361688"/>
          </a:xfrm>
        </p:spPr>
      </p:pic>
    </p:spTree>
    <p:extLst>
      <p:ext uri="{BB962C8B-B14F-4D97-AF65-F5344CB8AC3E}">
        <p14:creationId xmlns:p14="http://schemas.microsoft.com/office/powerpoint/2010/main" val="2905496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05305E4-63B8-4C4E-9DD6-26CD5C122A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ENVIAMOS EL DOCUMENTO A:</a:t>
            </a:r>
            <a:endParaRPr lang="es-MX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765DFDE-F8FC-4E91-9B7B-A979A8EC96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Tanto </a:t>
            </a:r>
            <a:r>
              <a:rPr lang="en-US" dirty="0" err="1"/>
              <a:t>Myco</a:t>
            </a:r>
            <a:r>
              <a:rPr lang="en-US" dirty="0"/>
              <a:t> </a:t>
            </a:r>
            <a:r>
              <a:rPr lang="en-US" dirty="0" err="1"/>
              <a:t>como</a:t>
            </a:r>
            <a:r>
              <a:rPr lang="en-US" dirty="0"/>
              <a:t> Nations </a:t>
            </a:r>
            <a:r>
              <a:rPr lang="en-US" dirty="0" err="1"/>
              <a:t>reciben</a:t>
            </a:r>
            <a:r>
              <a:rPr lang="en-US" dirty="0"/>
              <a:t> sus Void request </a:t>
            </a:r>
            <a:r>
              <a:rPr lang="en-US" dirty="0" err="1"/>
              <a:t>en</a:t>
            </a:r>
            <a:r>
              <a:rPr lang="en-US" dirty="0"/>
              <a:t>:</a:t>
            </a:r>
          </a:p>
          <a:p>
            <a:endParaRPr lang="en-US" dirty="0"/>
          </a:p>
          <a:p>
            <a:r>
              <a:rPr lang="es-MX" sz="3600" b="0" i="0" u="sng" strike="noStrike" dirty="0">
                <a:solidFill>
                  <a:schemeClr val="tx1"/>
                </a:solidFill>
                <a:effectLst/>
                <a:latin typeface="Arial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customerservice@nationsinsurance.com</a:t>
            </a:r>
            <a:endParaRPr lang="es-MX" sz="3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59559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8F59F89-32EC-4BF9-A903-0E1CEF1DE5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SEGUIMIENTO:</a:t>
            </a:r>
            <a:endParaRPr lang="es-MX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6768485-6139-413F-AC20-1724856003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Para </a:t>
            </a:r>
            <a:r>
              <a:rPr lang="en-US" dirty="0" err="1"/>
              <a:t>comprobar</a:t>
            </a:r>
            <a:r>
              <a:rPr lang="en-US" dirty="0"/>
              <a:t> </a:t>
            </a:r>
            <a:r>
              <a:rPr lang="en-US" dirty="0" err="1"/>
              <a:t>si</a:t>
            </a:r>
            <a:r>
              <a:rPr lang="en-US" dirty="0"/>
              <a:t> los </a:t>
            </a:r>
            <a:r>
              <a:rPr lang="en-US" dirty="0" err="1"/>
              <a:t>fondos</a:t>
            </a:r>
            <a:r>
              <a:rPr lang="en-US" dirty="0"/>
              <a:t> </a:t>
            </a:r>
            <a:r>
              <a:rPr lang="en-US" dirty="0" err="1"/>
              <a:t>fueron</a:t>
            </a:r>
            <a:r>
              <a:rPr lang="en-US" dirty="0"/>
              <a:t> </a:t>
            </a:r>
            <a:r>
              <a:rPr lang="en-US" dirty="0" err="1"/>
              <a:t>devueltos</a:t>
            </a:r>
            <a:r>
              <a:rPr lang="en-US" dirty="0"/>
              <a:t>, </a:t>
            </a:r>
            <a:r>
              <a:rPr lang="en-US" dirty="0" err="1"/>
              <a:t>debemos</a:t>
            </a:r>
            <a:r>
              <a:rPr lang="en-US" dirty="0"/>
              <a:t> </a:t>
            </a:r>
            <a:r>
              <a:rPr lang="en-US" dirty="0" err="1"/>
              <a:t>comunicarnos</a:t>
            </a:r>
            <a:r>
              <a:rPr lang="en-US" dirty="0"/>
              <a:t> con la </a:t>
            </a:r>
            <a:r>
              <a:rPr lang="en-US" dirty="0" err="1"/>
              <a:t>compañia</a:t>
            </a:r>
            <a:r>
              <a:rPr lang="en-US" dirty="0"/>
              <a:t> </a:t>
            </a:r>
            <a:r>
              <a:rPr lang="en-US"/>
              <a:t>por Chat para </a:t>
            </a:r>
            <a:r>
              <a:rPr lang="en-US" dirty="0" err="1"/>
              <a:t>preguntarle</a:t>
            </a:r>
            <a:r>
              <a:rPr lang="en-US" dirty="0"/>
              <a:t> a un </a:t>
            </a:r>
            <a:r>
              <a:rPr lang="en-US" dirty="0" err="1"/>
              <a:t>representante</a:t>
            </a:r>
            <a:r>
              <a:rPr lang="en-US" dirty="0"/>
              <a:t> de </a:t>
            </a:r>
            <a:r>
              <a:rPr lang="en-US" dirty="0" err="1"/>
              <a:t>Myco</a:t>
            </a:r>
            <a:r>
              <a:rPr lang="en-US" dirty="0"/>
              <a:t> </a:t>
            </a:r>
            <a:r>
              <a:rPr lang="en-US" dirty="0" err="1"/>
              <a:t>si</a:t>
            </a:r>
            <a:r>
              <a:rPr lang="en-US" dirty="0"/>
              <a:t> los </a:t>
            </a:r>
            <a:r>
              <a:rPr lang="en-US" dirty="0" err="1"/>
              <a:t>fondos</a:t>
            </a:r>
            <a:r>
              <a:rPr lang="en-US" dirty="0"/>
              <a:t> </a:t>
            </a:r>
            <a:r>
              <a:rPr lang="en-US" dirty="0" err="1"/>
              <a:t>ya</a:t>
            </a:r>
            <a:r>
              <a:rPr lang="en-US" dirty="0"/>
              <a:t> </a:t>
            </a:r>
            <a:r>
              <a:rPr lang="en-US" dirty="0" err="1"/>
              <a:t>fueron</a:t>
            </a:r>
            <a:r>
              <a:rPr lang="en-US" dirty="0"/>
              <a:t> </a:t>
            </a:r>
            <a:r>
              <a:rPr lang="en-US" dirty="0" err="1"/>
              <a:t>enviados</a:t>
            </a:r>
            <a:r>
              <a:rPr lang="en-US" dirty="0"/>
              <a:t>, la </a:t>
            </a:r>
            <a:r>
              <a:rPr lang="en-US" dirty="0" err="1"/>
              <a:t>cantidad</a:t>
            </a:r>
            <a:r>
              <a:rPr lang="en-US" dirty="0"/>
              <a:t> y la </a:t>
            </a:r>
            <a:r>
              <a:rPr lang="en-US" dirty="0" err="1"/>
              <a:t>fecha</a:t>
            </a:r>
            <a:r>
              <a:rPr lang="en-US" dirty="0"/>
              <a:t> que </a:t>
            </a:r>
            <a:r>
              <a:rPr lang="en-US" dirty="0" err="1"/>
              <a:t>fueron</a:t>
            </a:r>
            <a:r>
              <a:rPr lang="en-US" dirty="0"/>
              <a:t> </a:t>
            </a:r>
            <a:r>
              <a:rPr lang="en-US" dirty="0" err="1"/>
              <a:t>enviados</a:t>
            </a:r>
            <a:r>
              <a:rPr lang="en-US" dirty="0"/>
              <a:t> los </a:t>
            </a:r>
            <a:r>
              <a:rPr lang="en-US" dirty="0" err="1"/>
              <a:t>fondos</a:t>
            </a:r>
            <a:r>
              <a:rPr lang="en-US" dirty="0"/>
              <a:t> a </a:t>
            </a:r>
            <a:r>
              <a:rPr lang="en-US" dirty="0" err="1"/>
              <a:t>nuestra</a:t>
            </a:r>
            <a:r>
              <a:rPr lang="en-US" dirty="0"/>
              <a:t> </a:t>
            </a:r>
            <a:r>
              <a:rPr lang="en-US" dirty="0" err="1"/>
              <a:t>agencia</a:t>
            </a:r>
            <a:r>
              <a:rPr lang="en-US" dirty="0"/>
              <a:t>.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960912727"/>
      </p:ext>
    </p:extLst>
  </p:cSld>
  <p:clrMapOvr>
    <a:masterClrMapping/>
  </p:clrMapOvr>
</p:sld>
</file>

<file path=ppt/theme/theme1.xml><?xml version="1.0" encoding="utf-8"?>
<a:theme xmlns:a="http://schemas.openxmlformats.org/drawingml/2006/main" name="Recorte">
  <a:themeElements>
    <a:clrScheme name="Crop">
      <a:dk1>
        <a:sysClr val="windowText" lastClr="000000"/>
      </a:dk1>
      <a:lt1>
        <a:sysClr val="window" lastClr="FFFFFF"/>
      </a:lt1>
      <a:dk2>
        <a:srgbClr val="1A2E40"/>
      </a:dk2>
      <a:lt2>
        <a:srgbClr val="EBE7DD"/>
      </a:lt2>
      <a:accent1>
        <a:srgbClr val="69A1AB"/>
      </a:accent1>
      <a:accent2>
        <a:srgbClr val="F2C418"/>
      </a:accent2>
      <a:accent3>
        <a:srgbClr val="87492C"/>
      </a:accent3>
      <a:accent4>
        <a:srgbClr val="4A845E"/>
      </a:accent4>
      <a:accent5>
        <a:srgbClr val="DC9528"/>
      </a:accent5>
      <a:accent6>
        <a:srgbClr val="9A5D78"/>
      </a:accent6>
      <a:hlink>
        <a:srgbClr val="66C8E3"/>
      </a:hlink>
      <a:folHlink>
        <a:srgbClr val="B162A1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17F9D331-421E-442F-B033-AF5B21A4485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TM10001105[[fn=Recorte]]</Template>
  <TotalTime>49</TotalTime>
  <Words>164</Words>
  <Application>Microsoft Office PowerPoint</Application>
  <PresentationFormat>Panorámica</PresentationFormat>
  <Paragraphs>14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7" baseType="lpstr">
      <vt:lpstr>Arial</vt:lpstr>
      <vt:lpstr>Franklin Gothic Book</vt:lpstr>
      <vt:lpstr>Recorte</vt:lpstr>
      <vt:lpstr>FLAT CANCEL/VOID: MYCO</vt:lpstr>
      <vt:lpstr>PROCEDIMIENTO:</vt:lpstr>
      <vt:lpstr>ENVIAMOS EL DOCUMENTO A:</vt:lpstr>
      <vt:lpstr>SEGUIMIENTO: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FLAT CANCEL/VOID: MYCO</dc:title>
  <dc:creator>Daniel Mendoza Mendivil</dc:creator>
  <cp:lastModifiedBy>Daniel Mendoza Mendivil</cp:lastModifiedBy>
  <cp:revision>5</cp:revision>
  <dcterms:created xsi:type="dcterms:W3CDTF">2023-10-02T22:33:19Z</dcterms:created>
  <dcterms:modified xsi:type="dcterms:W3CDTF">2023-10-07T18:29:00Z</dcterms:modified>
</cp:coreProperties>
</file>