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ustomerservice@nationsinsurance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9E540-06CB-4B85-8928-1AAC67A3DD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FLAT CANCEL/VOID:</a:t>
            </a:r>
            <a:br>
              <a:rPr lang="en-US" dirty="0"/>
            </a:br>
            <a:r>
              <a:rPr lang="en-US" dirty="0"/>
              <a:t>MYCO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F72F66-7F50-439E-BDF9-88F68E20D4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Underwriting Department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90234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B046EB-BBC3-4FF9-8532-FE9B93178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PROCEDIMIENTO:</a:t>
            </a:r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DBDA2C-58DE-43DA-A0BE-4FFDCFD810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1.-Entramos a </a:t>
            </a:r>
            <a:r>
              <a:rPr lang="en-US" dirty="0" err="1"/>
              <a:t>nuestra</a:t>
            </a:r>
            <a:r>
              <a:rPr lang="en-US" dirty="0"/>
              <a:t> </a:t>
            </a:r>
            <a:r>
              <a:rPr lang="en-US" dirty="0" err="1"/>
              <a:t>pagina</a:t>
            </a:r>
            <a:r>
              <a:rPr lang="en-US" dirty="0"/>
              <a:t> interna de Adriana’s y </a:t>
            </a:r>
            <a:r>
              <a:rPr lang="en-US" dirty="0" err="1"/>
              <a:t>entramos</a:t>
            </a:r>
            <a:r>
              <a:rPr lang="en-US" dirty="0"/>
              <a:t> a la </a:t>
            </a:r>
            <a:r>
              <a:rPr lang="en-US" dirty="0" err="1"/>
              <a:t>seccion</a:t>
            </a:r>
            <a:r>
              <a:rPr lang="en-US" dirty="0"/>
              <a:t> Guidelines.</a:t>
            </a:r>
          </a:p>
          <a:p>
            <a:r>
              <a:rPr lang="en-US" dirty="0"/>
              <a:t>2.- </a:t>
            </a:r>
            <a:r>
              <a:rPr lang="en-US" dirty="0" err="1"/>
              <a:t>Damos</a:t>
            </a:r>
            <a:r>
              <a:rPr lang="en-US" dirty="0"/>
              <a:t> click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seccion</a:t>
            </a:r>
            <a:r>
              <a:rPr lang="en-US" dirty="0"/>
              <a:t> de </a:t>
            </a:r>
            <a:r>
              <a:rPr lang="en-US" dirty="0" err="1"/>
              <a:t>Myco</a:t>
            </a:r>
            <a:r>
              <a:rPr lang="en-US" dirty="0"/>
              <a:t> y </a:t>
            </a:r>
            <a:r>
              <a:rPr lang="en-US" dirty="0" err="1"/>
              <a:t>descargamos</a:t>
            </a:r>
            <a:r>
              <a:rPr lang="en-US" dirty="0"/>
              <a:t> la Flat cancel form.</a:t>
            </a:r>
          </a:p>
          <a:p>
            <a:r>
              <a:rPr lang="en-US" dirty="0"/>
              <a:t>3.- </a:t>
            </a:r>
            <a:r>
              <a:rPr lang="en-US" dirty="0" err="1"/>
              <a:t>Editamos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documento</a:t>
            </a:r>
            <a:r>
              <a:rPr lang="en-US" dirty="0"/>
              <a:t> con la </a:t>
            </a:r>
            <a:r>
              <a:rPr lang="en-US" dirty="0" err="1"/>
              <a:t>informacion</a:t>
            </a:r>
            <a:r>
              <a:rPr lang="en-US" dirty="0"/>
              <a:t> de Nuestra </a:t>
            </a:r>
            <a:r>
              <a:rPr lang="en-US" dirty="0" err="1"/>
              <a:t>poliza</a:t>
            </a:r>
            <a:r>
              <a:rPr lang="en-US" dirty="0"/>
              <a:t> y con </a:t>
            </a:r>
            <a:r>
              <a:rPr lang="en-US" dirty="0" err="1"/>
              <a:t>nuestros</a:t>
            </a:r>
            <a:r>
              <a:rPr lang="en-US" dirty="0"/>
              <a:t> </a:t>
            </a:r>
            <a:r>
              <a:rPr lang="en-US" dirty="0" err="1"/>
              <a:t>datos</a:t>
            </a:r>
            <a:r>
              <a:rPr lang="en-US" dirty="0"/>
              <a:t> de broker.</a:t>
            </a:r>
          </a:p>
          <a:p>
            <a:r>
              <a:rPr lang="en-US" dirty="0"/>
              <a:t>4.- Al </a:t>
            </a:r>
            <a:r>
              <a:rPr lang="en-US" dirty="0" err="1"/>
              <a:t>momento</a:t>
            </a:r>
            <a:r>
              <a:rPr lang="en-US" dirty="0"/>
              <a:t> de </a:t>
            </a:r>
            <a:r>
              <a:rPr lang="en-US"/>
              <a:t>enviar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documento</a:t>
            </a:r>
            <a:r>
              <a:rPr lang="en-US" dirty="0"/>
              <a:t> por email, es </a:t>
            </a:r>
            <a:r>
              <a:rPr lang="en-US" dirty="0" err="1"/>
              <a:t>necesario</a:t>
            </a:r>
            <a:r>
              <a:rPr lang="en-US" dirty="0"/>
              <a:t> </a:t>
            </a:r>
            <a:r>
              <a:rPr lang="en-US" dirty="0" err="1"/>
              <a:t>pedir</a:t>
            </a:r>
            <a:r>
              <a:rPr lang="en-US" dirty="0"/>
              <a:t> que los </a:t>
            </a:r>
            <a:r>
              <a:rPr lang="en-US" dirty="0" err="1"/>
              <a:t>fondos</a:t>
            </a:r>
            <a:r>
              <a:rPr lang="en-US" dirty="0"/>
              <a:t> </a:t>
            </a:r>
            <a:r>
              <a:rPr lang="en-US" dirty="0" err="1"/>
              <a:t>sean</a:t>
            </a:r>
            <a:r>
              <a:rPr lang="en-US" dirty="0"/>
              <a:t> </a:t>
            </a:r>
            <a:r>
              <a:rPr lang="en-US" dirty="0" err="1"/>
              <a:t>regresados</a:t>
            </a:r>
            <a:r>
              <a:rPr lang="en-US" dirty="0"/>
              <a:t> a </a:t>
            </a:r>
            <a:r>
              <a:rPr lang="en-US" dirty="0" err="1"/>
              <a:t>nuestra</a:t>
            </a:r>
            <a:r>
              <a:rPr lang="en-US" dirty="0"/>
              <a:t> </a:t>
            </a:r>
            <a:r>
              <a:rPr lang="en-US" dirty="0" err="1"/>
              <a:t>agencia</a:t>
            </a:r>
            <a:r>
              <a:rPr lang="en-US" dirty="0"/>
              <a:t>.</a:t>
            </a:r>
          </a:p>
          <a:p>
            <a:r>
              <a:rPr lang="es-MX" dirty="0"/>
              <a:t>5.- Disponemos de 72 horas para procesar nuestro </a:t>
            </a:r>
            <a:r>
              <a:rPr lang="es-MX" dirty="0" err="1"/>
              <a:t>Void</a:t>
            </a:r>
            <a:r>
              <a:rPr lang="es-MX" dirty="0"/>
              <a:t>/Flat Cancel</a:t>
            </a: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0F983B7A-C86F-4790-A5B7-513A5ECBCCD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72616" y="1975104"/>
            <a:ext cx="4188704" cy="4361688"/>
          </a:xfrm>
        </p:spPr>
      </p:pic>
    </p:spTree>
    <p:extLst>
      <p:ext uri="{BB962C8B-B14F-4D97-AF65-F5344CB8AC3E}">
        <p14:creationId xmlns:p14="http://schemas.microsoft.com/office/powerpoint/2010/main" val="290549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5305E4-63B8-4C4E-9DD6-26CD5C122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ENVIAMOS EL DOCUMENTO A: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65DFDE-F8FC-4E91-9B7B-A979A8EC9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Tanto </a:t>
            </a:r>
            <a:r>
              <a:rPr lang="en-US" dirty="0" err="1"/>
              <a:t>Myco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Nations </a:t>
            </a:r>
            <a:r>
              <a:rPr lang="en-US" dirty="0" err="1"/>
              <a:t>reciben</a:t>
            </a:r>
            <a:r>
              <a:rPr lang="en-US" dirty="0"/>
              <a:t> sus Void request </a:t>
            </a:r>
            <a:r>
              <a:rPr lang="en-US" dirty="0" err="1"/>
              <a:t>en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s-MX" sz="3600" b="0" i="0" u="sng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customerservice@nationsinsurance.com</a:t>
            </a:r>
            <a:endParaRPr lang="es-MX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955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F59F89-32EC-4BF9-A903-0E1CEF1DE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SEGUIMIENTO: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768485-6139-413F-AC20-172485600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 </a:t>
            </a:r>
            <a:r>
              <a:rPr lang="en-US" dirty="0" err="1"/>
              <a:t>comprobar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los </a:t>
            </a:r>
            <a:r>
              <a:rPr lang="en-US" dirty="0" err="1"/>
              <a:t>fondos</a:t>
            </a:r>
            <a:r>
              <a:rPr lang="en-US" dirty="0"/>
              <a:t> </a:t>
            </a:r>
            <a:r>
              <a:rPr lang="en-US" dirty="0" err="1"/>
              <a:t>fueron</a:t>
            </a:r>
            <a:r>
              <a:rPr lang="en-US" dirty="0"/>
              <a:t> </a:t>
            </a:r>
            <a:r>
              <a:rPr lang="en-US" dirty="0" err="1"/>
              <a:t>devueltos</a:t>
            </a:r>
            <a:r>
              <a:rPr lang="en-US" dirty="0"/>
              <a:t>, </a:t>
            </a:r>
            <a:r>
              <a:rPr lang="en-US" dirty="0" err="1"/>
              <a:t>debemos</a:t>
            </a:r>
            <a:r>
              <a:rPr lang="en-US" dirty="0"/>
              <a:t> </a:t>
            </a:r>
            <a:r>
              <a:rPr lang="en-US" dirty="0" err="1"/>
              <a:t>comunicarnos</a:t>
            </a:r>
            <a:r>
              <a:rPr lang="en-US" dirty="0"/>
              <a:t> con la </a:t>
            </a:r>
            <a:r>
              <a:rPr lang="en-US" dirty="0" err="1"/>
              <a:t>compañia</a:t>
            </a:r>
            <a:r>
              <a:rPr lang="en-US" dirty="0"/>
              <a:t> </a:t>
            </a:r>
            <a:r>
              <a:rPr lang="en-US"/>
              <a:t>por Chat para </a:t>
            </a:r>
            <a:r>
              <a:rPr lang="en-US" dirty="0" err="1"/>
              <a:t>preguntarle</a:t>
            </a:r>
            <a:r>
              <a:rPr lang="en-US" dirty="0"/>
              <a:t> a un </a:t>
            </a:r>
            <a:r>
              <a:rPr lang="en-US" dirty="0" err="1"/>
              <a:t>representante</a:t>
            </a:r>
            <a:r>
              <a:rPr lang="en-US" dirty="0"/>
              <a:t> de </a:t>
            </a:r>
            <a:r>
              <a:rPr lang="en-US" dirty="0" err="1"/>
              <a:t>Myco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los </a:t>
            </a:r>
            <a:r>
              <a:rPr lang="en-US" dirty="0" err="1"/>
              <a:t>fondos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fueron</a:t>
            </a:r>
            <a:r>
              <a:rPr lang="en-US" dirty="0"/>
              <a:t> </a:t>
            </a:r>
            <a:r>
              <a:rPr lang="en-US" dirty="0" err="1"/>
              <a:t>enviados</a:t>
            </a:r>
            <a:r>
              <a:rPr lang="en-US" dirty="0"/>
              <a:t>, la </a:t>
            </a:r>
            <a:r>
              <a:rPr lang="en-US" dirty="0" err="1"/>
              <a:t>cantidad</a:t>
            </a:r>
            <a:r>
              <a:rPr lang="en-US" dirty="0"/>
              <a:t> y la </a:t>
            </a:r>
            <a:r>
              <a:rPr lang="en-US" dirty="0" err="1"/>
              <a:t>fecha</a:t>
            </a:r>
            <a:r>
              <a:rPr lang="en-US" dirty="0"/>
              <a:t> que </a:t>
            </a:r>
            <a:r>
              <a:rPr lang="en-US" dirty="0" err="1"/>
              <a:t>fueron</a:t>
            </a:r>
            <a:r>
              <a:rPr lang="en-US" dirty="0"/>
              <a:t> </a:t>
            </a:r>
            <a:r>
              <a:rPr lang="en-US" dirty="0" err="1"/>
              <a:t>enviados</a:t>
            </a:r>
            <a:r>
              <a:rPr lang="en-US" dirty="0"/>
              <a:t> los </a:t>
            </a:r>
            <a:r>
              <a:rPr lang="en-US" dirty="0" err="1"/>
              <a:t>fondos</a:t>
            </a:r>
            <a:r>
              <a:rPr lang="en-US" dirty="0"/>
              <a:t> a </a:t>
            </a:r>
            <a:r>
              <a:rPr lang="en-US" dirty="0" err="1"/>
              <a:t>nuestra</a:t>
            </a:r>
            <a:r>
              <a:rPr lang="en-US" dirty="0"/>
              <a:t> </a:t>
            </a:r>
            <a:r>
              <a:rPr lang="en-US" dirty="0" err="1"/>
              <a:t>agencia</a:t>
            </a:r>
            <a:r>
              <a:rPr lang="en-US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60912727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49</TotalTime>
  <Words>164</Words>
  <Application>Microsoft Office PowerPoint</Application>
  <PresentationFormat>Panorámica</PresentationFormat>
  <Paragraphs>14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Franklin Gothic Book</vt:lpstr>
      <vt:lpstr>Recorte</vt:lpstr>
      <vt:lpstr>FLAT CANCEL/VOID: MYCO</vt:lpstr>
      <vt:lpstr>PROCEDIMIENTO:</vt:lpstr>
      <vt:lpstr>ENVIAMOS EL DOCUMENTO A:</vt:lpstr>
      <vt:lpstr>SEGUIMIENTO: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FLAT CANCEL/VOID: MYCO</dc:title>
  <dc:creator>Daniel Mendoza Mendivil</dc:creator>
  <cp:lastModifiedBy>Daniel Mendoza Mendivil</cp:lastModifiedBy>
  <cp:revision>5</cp:revision>
  <dcterms:created xsi:type="dcterms:W3CDTF">2023-10-02T22:33:19Z</dcterms:created>
  <dcterms:modified xsi:type="dcterms:W3CDTF">2023-10-07T18:29:00Z</dcterms:modified>
</cp:coreProperties>
</file>