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achange@mapfreusa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D75CD-FC0A-4005-B7A1-677AEBB77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VOIDS:</a:t>
            </a:r>
            <a:br>
              <a:rPr lang="en-US" sz="6600" dirty="0"/>
            </a:br>
            <a:r>
              <a:rPr lang="en-US" sz="6600" dirty="0"/>
              <a:t>MAPFRE CA / MEXICO </a:t>
            </a:r>
            <a:endParaRPr lang="es-MX" sz="6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E5C54C-E5FE-49F5-86A5-E74938866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290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66CBE4-7C93-47AB-A273-1BCBFB99C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PROCESO: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CA5697-9A85-4632-8526-44BD8CC853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MAPFRE CALIFORNIA:</a:t>
            </a:r>
          </a:p>
          <a:p>
            <a:endParaRPr lang="en-US" dirty="0"/>
          </a:p>
          <a:p>
            <a:r>
              <a:rPr lang="es-MX" dirty="0"/>
              <a:t>Enviar un correo electrónico con la información del cliente en el titulo del correo.</a:t>
            </a:r>
          </a:p>
          <a:p>
            <a:r>
              <a:rPr lang="es-MX" dirty="0"/>
              <a:t>En el cuerpo del correo debemos pedirle la compañía que haga </a:t>
            </a:r>
            <a:r>
              <a:rPr lang="es-MX" dirty="0" err="1"/>
              <a:t>void</a:t>
            </a:r>
            <a:r>
              <a:rPr lang="es-MX" dirty="0"/>
              <a:t> la póliza en cuestión.</a:t>
            </a:r>
          </a:p>
          <a:p>
            <a:r>
              <a:rPr lang="es-MX" dirty="0"/>
              <a:t>Solo disponemos de 24 horas para procesar nuestro </a:t>
            </a:r>
            <a:r>
              <a:rPr lang="es-MX" dirty="0" err="1"/>
              <a:t>Void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725E27C8-4535-451D-AC21-3E19E647E7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MAPFRE MEXICO:</a:t>
            </a:r>
          </a:p>
          <a:p>
            <a:endParaRPr lang="en-US" dirty="0"/>
          </a:p>
          <a:p>
            <a:r>
              <a:rPr lang="en-US" dirty="0"/>
              <a:t>SOLO PROCESAN VOID POR LLAMADA TELEFONICA.</a:t>
            </a:r>
          </a:p>
          <a:p>
            <a:endParaRPr lang="en-US" dirty="0"/>
          </a:p>
          <a:p>
            <a:r>
              <a:rPr lang="en-US" dirty="0" err="1"/>
              <a:t>Numero</a:t>
            </a:r>
            <a:r>
              <a:rPr lang="en-US" dirty="0"/>
              <a:t>: </a:t>
            </a:r>
            <a:r>
              <a:rPr lang="es-MX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1-800-244-1545 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107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7C653-BBEF-4210-94BA-20589D032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Enviar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correo</a:t>
            </a:r>
            <a:r>
              <a:rPr lang="en-US" dirty="0"/>
              <a:t> </a:t>
            </a:r>
            <a:r>
              <a:rPr lang="en-US" dirty="0" err="1"/>
              <a:t>electronico</a:t>
            </a:r>
            <a:r>
              <a:rPr lang="en-US" dirty="0"/>
              <a:t> a: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A1F2EB8-C6EC-4C2E-9D87-16E01A8B2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424" y="2249424"/>
            <a:ext cx="9601200" cy="3581400"/>
          </a:xfrm>
        </p:spPr>
        <p:txBody>
          <a:bodyPr>
            <a:normAutofit/>
          </a:bodyPr>
          <a:lstStyle/>
          <a:p>
            <a:r>
              <a:rPr lang="es-MX" sz="54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cachange@mapfreusa.com</a:t>
            </a:r>
            <a:endParaRPr lang="es-MX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4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238EE-8563-4BBB-9EF0-6BD8B337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SEGUIMIENTO: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1A8C80-572E-49C2-896D-DD2DAC92D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comprobar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devueltos</a:t>
            </a:r>
            <a:r>
              <a:rPr lang="en-US" dirty="0"/>
              <a:t>, </a:t>
            </a:r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comunicarnos</a:t>
            </a:r>
            <a:r>
              <a:rPr lang="en-US" dirty="0"/>
              <a:t> con la </a:t>
            </a:r>
            <a:r>
              <a:rPr lang="en-US" dirty="0" err="1"/>
              <a:t>compañia</a:t>
            </a:r>
            <a:r>
              <a:rPr lang="en-US" dirty="0"/>
              <a:t> por </a:t>
            </a:r>
            <a:r>
              <a:rPr lang="en-US" dirty="0" err="1"/>
              <a:t>telefono</a:t>
            </a:r>
            <a:r>
              <a:rPr lang="en-US" dirty="0"/>
              <a:t> para </a:t>
            </a:r>
            <a:r>
              <a:rPr lang="en-US" dirty="0" err="1"/>
              <a:t>preguntarle</a:t>
            </a:r>
            <a:r>
              <a:rPr lang="en-US" dirty="0"/>
              <a:t> a un </a:t>
            </a:r>
            <a:r>
              <a:rPr lang="en-US" dirty="0" err="1"/>
              <a:t>representante</a:t>
            </a:r>
            <a:r>
              <a:rPr lang="en-US" dirty="0"/>
              <a:t> de </a:t>
            </a:r>
            <a:r>
              <a:rPr lang="en-US"/>
              <a:t>Mapfresi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, la </a:t>
            </a:r>
            <a:r>
              <a:rPr lang="en-US" dirty="0" err="1"/>
              <a:t>cantidad</a:t>
            </a:r>
            <a:r>
              <a:rPr lang="en-US" dirty="0"/>
              <a:t> y la </a:t>
            </a:r>
            <a:r>
              <a:rPr lang="en-US" dirty="0" err="1"/>
              <a:t>fecha</a:t>
            </a:r>
            <a:r>
              <a:rPr lang="en-US" dirty="0"/>
              <a:t> que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 dirty="0"/>
              <a:t>.</a:t>
            </a:r>
            <a:endParaRPr lang="es-MX" dirty="0"/>
          </a:p>
          <a:p>
            <a:r>
              <a:rPr lang="es-MX" dirty="0"/>
              <a:t>Numero: </a:t>
            </a:r>
            <a:r>
              <a:rPr lang="es-MX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1-800-244-1545 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209439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6</TotalTime>
  <Words>128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Recorte</vt:lpstr>
      <vt:lpstr>VOIDS: MAPFRE CA / MEXICO </vt:lpstr>
      <vt:lpstr>PROCESO:</vt:lpstr>
      <vt:lpstr>Enviar el correo electronico a:</vt:lpstr>
      <vt:lpstr>SEGUIMIENTO: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VOIDS: MAPFRE CA / MEXICO </dc:title>
  <dc:creator>Daniel Mendoza Mendivil</dc:creator>
  <cp:lastModifiedBy>Daniel Mendoza Mendivil</cp:lastModifiedBy>
  <cp:revision>3</cp:revision>
  <dcterms:created xsi:type="dcterms:W3CDTF">2023-10-02T19:49:38Z</dcterms:created>
  <dcterms:modified xsi:type="dcterms:W3CDTF">2023-10-07T18:49:09Z</dcterms:modified>
</cp:coreProperties>
</file>