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achange@mapfreusa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128C8-BC30-4DA9-87A8-62349AAB6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929384"/>
            <a:ext cx="8361229" cy="1957296"/>
          </a:xfrm>
        </p:spPr>
        <p:txBody>
          <a:bodyPr/>
          <a:lstStyle/>
          <a:p>
            <a:r>
              <a:rPr lang="en-US" sz="5400" dirty="0"/>
              <a:t>CANCELACIONES:</a:t>
            </a:r>
            <a:br>
              <a:rPr lang="en-US" sz="5400" dirty="0"/>
            </a:br>
            <a:r>
              <a:rPr lang="en-US" sz="5400" dirty="0"/>
              <a:t>MAPFRE CA / MAP MEXICO</a:t>
            </a:r>
            <a:endParaRPr lang="es-MX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7DC194-7CDE-4E57-A1C4-8FEB16D816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519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D442F44-9C91-486D-A72B-A954DC74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PROCESO:</a:t>
            </a:r>
            <a:br>
              <a:rPr lang="en-US" dirty="0"/>
            </a:b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CBC14A2-C2A3-486A-968B-AFF2E83866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1.- </a:t>
            </a:r>
            <a:r>
              <a:rPr lang="en-US" dirty="0" err="1"/>
              <a:t>Generamos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Cancel Request Form, lo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y la razon por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.</a:t>
            </a:r>
          </a:p>
          <a:p>
            <a:r>
              <a:rPr lang="en-US" dirty="0"/>
              <a:t>2.- Hay que </a:t>
            </a:r>
            <a:r>
              <a:rPr lang="en-US" dirty="0" err="1"/>
              <a:t>asegurarnos</a:t>
            </a:r>
            <a:r>
              <a:rPr lang="en-US" dirty="0"/>
              <a:t> de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llene</a:t>
            </a:r>
            <a:r>
              <a:rPr lang="en-US" dirty="0"/>
              <a:t> forma con sus </a:t>
            </a:r>
            <a:r>
              <a:rPr lang="en-US" dirty="0" err="1"/>
              <a:t>iniciales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espacios</a:t>
            </a:r>
            <a:r>
              <a:rPr lang="en-US" dirty="0"/>
              <a:t> de la forma y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ultima </a:t>
            </a:r>
            <a:r>
              <a:rPr lang="en-US" dirty="0" err="1"/>
              <a:t>linea</a:t>
            </a:r>
            <a:r>
              <a:rPr lang="en-US" dirty="0"/>
              <a:t> inferior.</a:t>
            </a:r>
          </a:p>
          <a:p>
            <a:r>
              <a:rPr lang="en-US" dirty="0"/>
              <a:t>3.-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solicitando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.</a:t>
            </a:r>
            <a:endParaRPr lang="es-MX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BF4D0E5D-839E-4B85-B32D-BB2565AF2B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20840" y="2171700"/>
            <a:ext cx="3922776" cy="4165092"/>
          </a:xfrm>
        </p:spPr>
      </p:pic>
    </p:spTree>
    <p:extLst>
      <p:ext uri="{BB962C8B-B14F-4D97-AF65-F5344CB8AC3E}">
        <p14:creationId xmlns:p14="http://schemas.microsoft.com/office/powerpoint/2010/main" val="290986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76080-6813-489A-9357-E78D387E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ENVIAR LA SOLICITUD DE CANCELACION A: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D75CEE-AA13-4038-A3DB-7CEFD385D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54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cachange@mapfreusa.com</a:t>
            </a:r>
            <a:endParaRPr lang="es-MX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177555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221</TotalTime>
  <Words>103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Franklin Gothic Book</vt:lpstr>
      <vt:lpstr>Recorte</vt:lpstr>
      <vt:lpstr>CANCELACIONES: MAPFRE CA / MAP MEXICO</vt:lpstr>
      <vt:lpstr>PROCESO: </vt:lpstr>
      <vt:lpstr>ENVIAR LA SOLICITUD DE CANCELACION 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CANCELACIONES: MAPFRE CA / MAP MEXICO</dc:title>
  <dc:creator>Daniel Mendoza Mendivil</dc:creator>
  <cp:lastModifiedBy>Daniel Mendoza Mendivil</cp:lastModifiedBy>
  <cp:revision>4</cp:revision>
  <dcterms:created xsi:type="dcterms:W3CDTF">2023-10-02T19:34:23Z</dcterms:created>
  <dcterms:modified xsi:type="dcterms:W3CDTF">2023-10-02T23:16:00Z</dcterms:modified>
</cp:coreProperties>
</file>