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cachange@mapfreusa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E128C8-BC30-4DA9-87A8-62349AAB6F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929384"/>
            <a:ext cx="8361229" cy="1957296"/>
          </a:xfrm>
        </p:spPr>
        <p:txBody>
          <a:bodyPr/>
          <a:lstStyle/>
          <a:p>
            <a:r>
              <a:rPr lang="en-US" sz="5400" dirty="0"/>
              <a:t>CANCELACIONES:</a:t>
            </a:r>
            <a:br>
              <a:rPr lang="en-US" sz="5400" dirty="0"/>
            </a:br>
            <a:r>
              <a:rPr lang="en-US" sz="5400" dirty="0"/>
              <a:t>MAPFRE CA / MAP MEXICO</a:t>
            </a:r>
            <a:endParaRPr lang="es-MX" sz="5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27DC194-7CDE-4E57-A1C4-8FEB16D816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UNDERWRITING DEPARTMENT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15191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D442F44-9C91-486D-A72B-A954DC74A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PROCESO:</a:t>
            </a:r>
            <a:br>
              <a:rPr lang="en-US" dirty="0"/>
            </a:br>
            <a:endParaRPr lang="es-MX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ACBC14A2-C2A3-486A-968B-AFF2E838662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1.- </a:t>
            </a:r>
            <a:r>
              <a:rPr lang="en-US" dirty="0" err="1"/>
              <a:t>Generamos</a:t>
            </a:r>
            <a:r>
              <a:rPr lang="en-US" dirty="0"/>
              <a:t> </a:t>
            </a:r>
            <a:r>
              <a:rPr lang="en-US" dirty="0" err="1"/>
              <a:t>nuestra</a:t>
            </a:r>
            <a:r>
              <a:rPr lang="en-US" dirty="0"/>
              <a:t> Cancel Request Form, lo </a:t>
            </a:r>
            <a:r>
              <a:rPr lang="en-US" dirty="0" err="1"/>
              <a:t>editamos</a:t>
            </a:r>
            <a:r>
              <a:rPr lang="en-US" dirty="0"/>
              <a:t> con la </a:t>
            </a:r>
            <a:r>
              <a:rPr lang="en-US" dirty="0" err="1"/>
              <a:t>informacion</a:t>
            </a:r>
            <a:r>
              <a:rPr lang="en-US" dirty="0"/>
              <a:t> de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y la razon por la </a:t>
            </a:r>
            <a:r>
              <a:rPr lang="en-US" dirty="0" err="1"/>
              <a:t>cual</a:t>
            </a:r>
            <a:r>
              <a:rPr lang="en-US" dirty="0"/>
              <a:t> </a:t>
            </a:r>
            <a:r>
              <a:rPr lang="en-US" dirty="0" err="1"/>
              <a:t>solicito</a:t>
            </a:r>
            <a:r>
              <a:rPr lang="en-US" dirty="0"/>
              <a:t> </a:t>
            </a:r>
            <a:r>
              <a:rPr lang="en-US" dirty="0" err="1"/>
              <a:t>cancelar</a:t>
            </a:r>
            <a:r>
              <a:rPr lang="en-US" dirty="0"/>
              <a:t>.</a:t>
            </a:r>
          </a:p>
          <a:p>
            <a:r>
              <a:rPr lang="en-US" dirty="0"/>
              <a:t>2.- Hay que </a:t>
            </a:r>
            <a:r>
              <a:rPr lang="en-US" dirty="0" err="1"/>
              <a:t>asegurarnos</a:t>
            </a:r>
            <a:r>
              <a:rPr lang="en-US" dirty="0"/>
              <a:t> de que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</a:t>
            </a:r>
            <a:r>
              <a:rPr lang="en-US" dirty="0" err="1"/>
              <a:t>llene</a:t>
            </a:r>
            <a:r>
              <a:rPr lang="en-US" dirty="0"/>
              <a:t> forma con sus </a:t>
            </a:r>
            <a:r>
              <a:rPr lang="en-US" dirty="0" err="1"/>
              <a:t>iniciales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todos</a:t>
            </a:r>
            <a:r>
              <a:rPr lang="en-US" dirty="0"/>
              <a:t> los </a:t>
            </a:r>
            <a:r>
              <a:rPr lang="en-US" dirty="0" err="1"/>
              <a:t>espacios</a:t>
            </a:r>
            <a:r>
              <a:rPr lang="en-US" dirty="0"/>
              <a:t> de la forma y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firma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ultima </a:t>
            </a:r>
            <a:r>
              <a:rPr lang="en-US" dirty="0" err="1"/>
              <a:t>linea</a:t>
            </a:r>
            <a:r>
              <a:rPr lang="en-US" dirty="0"/>
              <a:t> inferior.</a:t>
            </a:r>
          </a:p>
          <a:p>
            <a:r>
              <a:rPr lang="en-US" dirty="0"/>
              <a:t>3.- Es </a:t>
            </a:r>
            <a:r>
              <a:rPr lang="en-US" dirty="0" err="1"/>
              <a:t>importante</a:t>
            </a:r>
            <a:r>
              <a:rPr lang="en-US" dirty="0"/>
              <a:t> </a:t>
            </a:r>
            <a:r>
              <a:rPr lang="en-US" dirty="0" err="1"/>
              <a:t>verificar</a:t>
            </a:r>
            <a:r>
              <a:rPr lang="en-US" dirty="0"/>
              <a:t> que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estamos</a:t>
            </a:r>
            <a:r>
              <a:rPr lang="en-US" dirty="0"/>
              <a:t> </a:t>
            </a:r>
            <a:r>
              <a:rPr lang="en-US" dirty="0" err="1"/>
              <a:t>solicitando</a:t>
            </a:r>
            <a:r>
              <a:rPr lang="en-US" dirty="0"/>
              <a:t> la </a:t>
            </a:r>
            <a:r>
              <a:rPr lang="en-US" dirty="0" err="1"/>
              <a:t>fecha</a:t>
            </a:r>
            <a:r>
              <a:rPr lang="en-US" dirty="0"/>
              <a:t> de </a:t>
            </a:r>
            <a:r>
              <a:rPr lang="en-US" dirty="0" err="1"/>
              <a:t>cancelacion</a:t>
            </a:r>
            <a:r>
              <a:rPr lang="en-US" dirty="0"/>
              <a:t> </a:t>
            </a:r>
            <a:r>
              <a:rPr lang="en-US" dirty="0" err="1"/>
              <a:t>correcta</a:t>
            </a:r>
            <a:r>
              <a:rPr lang="en-US" dirty="0"/>
              <a:t> que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solicito</a:t>
            </a:r>
            <a:r>
              <a:rPr lang="en-US" dirty="0"/>
              <a:t>.</a:t>
            </a:r>
            <a:endParaRPr lang="es-MX" dirty="0"/>
          </a:p>
        </p:txBody>
      </p:sp>
      <p:pic>
        <p:nvPicPr>
          <p:cNvPr id="8" name="Marcador de contenido 7">
            <a:extLst>
              <a:ext uri="{FF2B5EF4-FFF2-40B4-BE49-F238E27FC236}">
                <a16:creationId xmlns:a16="http://schemas.microsoft.com/office/drawing/2014/main" id="{BF4D0E5D-839E-4B85-B32D-BB2565AF2B5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20840" y="2171700"/>
            <a:ext cx="3922776" cy="4165092"/>
          </a:xfrm>
        </p:spPr>
      </p:pic>
    </p:spTree>
    <p:extLst>
      <p:ext uri="{BB962C8B-B14F-4D97-AF65-F5344CB8AC3E}">
        <p14:creationId xmlns:p14="http://schemas.microsoft.com/office/powerpoint/2010/main" val="2909860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476080-6813-489A-9357-E78D387E1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ENVIAR LA SOLICITUD DE CANCELACION A: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D75CEE-AA13-4038-A3DB-7CEFD385D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5400" b="0" i="0" u="sng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cachange@mapfreusa.com</a:t>
            </a:r>
            <a:endParaRPr lang="es-MX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177555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221</TotalTime>
  <Words>103</Words>
  <Application>Microsoft Office PowerPoint</Application>
  <PresentationFormat>Panorámica</PresentationFormat>
  <Paragraphs>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Franklin Gothic Book</vt:lpstr>
      <vt:lpstr>Recorte</vt:lpstr>
      <vt:lpstr>CANCELACIONES: MAPFRE CA / MAP MEXICO</vt:lpstr>
      <vt:lpstr>PROCESO: </vt:lpstr>
      <vt:lpstr>ENVIAR LA SOLICITUD DE CANCELACION 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CANCELACIONES: MAPFRE CA / MAP MEXICO</dc:title>
  <dc:creator>Daniel Mendoza Mendivil</dc:creator>
  <cp:lastModifiedBy>Daniel Mendoza Mendivil</cp:lastModifiedBy>
  <cp:revision>4</cp:revision>
  <dcterms:created xsi:type="dcterms:W3CDTF">2023-10-02T19:34:23Z</dcterms:created>
  <dcterms:modified xsi:type="dcterms:W3CDTF">2023-10-02T23:16:00Z</dcterms:modified>
</cp:coreProperties>
</file>