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customer.service@ipacc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12B53D-593F-44B1-A9F9-0CCF54DC66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FLAT CANCEL/VOIDS:</a:t>
            </a:r>
            <a:br>
              <a:rPr lang="en-US" dirty="0"/>
            </a:br>
            <a:r>
              <a:rPr lang="en-US" dirty="0"/>
              <a:t>INFINITY</a:t>
            </a: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8711A3-A9A5-4EA6-AD4A-F727145AAE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 UNDERWRITING DEPARTMENT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01307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BF68A4-D78D-4424-8DEB-647289AD6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PROCEDIMIENTO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8A3B7D3-9BAF-41C1-AEB8-4D8CAEC37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 </a:t>
            </a:r>
            <a:r>
              <a:rPr lang="en-US" dirty="0" err="1"/>
              <a:t>procesar</a:t>
            </a:r>
            <a:r>
              <a:rPr lang="en-US" dirty="0"/>
              <a:t> un Void o un Flat Cancel solo </a:t>
            </a:r>
            <a:r>
              <a:rPr lang="en-US" dirty="0" err="1"/>
              <a:t>debemos</a:t>
            </a:r>
            <a:r>
              <a:rPr lang="en-US" dirty="0"/>
              <a:t> </a:t>
            </a:r>
            <a:r>
              <a:rPr lang="en-US" dirty="0" err="1"/>
              <a:t>enviar</a:t>
            </a:r>
            <a:r>
              <a:rPr lang="en-US" dirty="0"/>
              <a:t> un email a la </a:t>
            </a:r>
            <a:r>
              <a:rPr lang="en-US" dirty="0" err="1"/>
              <a:t>compañia</a:t>
            </a:r>
            <a:r>
              <a:rPr lang="en-US" dirty="0"/>
              <a:t>  </a:t>
            </a:r>
            <a:r>
              <a:rPr lang="en-US" dirty="0" err="1"/>
              <a:t>solicitando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procedimiento</a:t>
            </a:r>
            <a:r>
              <a:rPr lang="en-US" dirty="0"/>
              <a:t>.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email </a:t>
            </a:r>
            <a:r>
              <a:rPr lang="en-US" dirty="0" err="1"/>
              <a:t>deben</a:t>
            </a:r>
            <a:r>
              <a:rPr lang="en-US" dirty="0"/>
              <a:t> </a:t>
            </a:r>
            <a:r>
              <a:rPr lang="en-US" dirty="0" err="1"/>
              <a:t>estar</a:t>
            </a:r>
            <a:r>
              <a:rPr lang="en-US" dirty="0"/>
              <a:t> </a:t>
            </a:r>
            <a:r>
              <a:rPr lang="en-US" dirty="0" err="1"/>
              <a:t>escritos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numero</a:t>
            </a:r>
            <a:r>
              <a:rPr lang="en-US" dirty="0"/>
              <a:t> de </a:t>
            </a:r>
            <a:r>
              <a:rPr lang="en-US" dirty="0" err="1"/>
              <a:t>poliza</a:t>
            </a:r>
            <a:r>
              <a:rPr lang="en-US" dirty="0"/>
              <a:t> y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nombre</a:t>
            </a:r>
            <a:r>
              <a:rPr lang="en-US" dirty="0"/>
              <a:t> del </a:t>
            </a:r>
            <a:r>
              <a:rPr lang="en-US" dirty="0" err="1"/>
              <a:t>cliente</a:t>
            </a:r>
            <a:r>
              <a:rPr lang="en-US" dirty="0"/>
              <a:t>, sin </a:t>
            </a:r>
            <a:r>
              <a:rPr lang="en-US" dirty="0" err="1"/>
              <a:t>olvidar</a:t>
            </a:r>
            <a:r>
              <a:rPr lang="en-US" dirty="0"/>
              <a:t> </a:t>
            </a:r>
            <a:r>
              <a:rPr lang="en-US" dirty="0" err="1"/>
              <a:t>solicitar</a:t>
            </a:r>
            <a:r>
              <a:rPr lang="en-US" dirty="0"/>
              <a:t> que los </a:t>
            </a:r>
            <a:r>
              <a:rPr lang="en-US" dirty="0" err="1"/>
              <a:t>fondos</a:t>
            </a:r>
            <a:r>
              <a:rPr lang="en-US" dirty="0"/>
              <a:t> </a:t>
            </a:r>
            <a:r>
              <a:rPr lang="en-US" dirty="0" err="1"/>
              <a:t>sean</a:t>
            </a:r>
            <a:r>
              <a:rPr lang="en-US" dirty="0"/>
              <a:t> </a:t>
            </a:r>
            <a:r>
              <a:rPr lang="en-US" dirty="0" err="1"/>
              <a:t>devueltos</a:t>
            </a:r>
            <a:r>
              <a:rPr lang="en-US" dirty="0"/>
              <a:t> a </a:t>
            </a:r>
            <a:r>
              <a:rPr lang="en-US" dirty="0" err="1"/>
              <a:t>nuestra</a:t>
            </a:r>
            <a:r>
              <a:rPr lang="en-US" dirty="0"/>
              <a:t> </a:t>
            </a:r>
            <a:r>
              <a:rPr lang="en-US" dirty="0" err="1"/>
              <a:t>agencia</a:t>
            </a:r>
            <a:r>
              <a:rPr lang="en-US" dirty="0"/>
              <a:t>.</a:t>
            </a:r>
          </a:p>
          <a:p>
            <a:r>
              <a:rPr lang="en-US" dirty="0"/>
              <a:t>EMAIL: </a:t>
            </a:r>
            <a:r>
              <a:rPr lang="es-MX" sz="1800" b="0" i="0" u="sng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customer.service@ipacc.com</a:t>
            </a:r>
            <a:r>
              <a:rPr lang="es-MX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endParaRPr lang="es-MX" sz="1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r>
              <a:rPr lang="es-MX" sz="1800" dirty="0">
                <a:solidFill>
                  <a:schemeClr val="tx1"/>
                </a:solidFill>
                <a:latin typeface="Arial" panose="020B0604020202020204" pitchFamily="34" charset="0"/>
              </a:rPr>
              <a:t>Para solicitar el </a:t>
            </a:r>
            <a:r>
              <a:rPr lang="es-MX" sz="1800" dirty="0" err="1">
                <a:solidFill>
                  <a:schemeClr val="tx1"/>
                </a:solidFill>
                <a:latin typeface="Arial" panose="020B0604020202020204" pitchFamily="34" charset="0"/>
              </a:rPr>
              <a:t>Void</a:t>
            </a:r>
            <a:r>
              <a:rPr lang="es-MX" sz="1800" dirty="0">
                <a:solidFill>
                  <a:schemeClr val="tx1"/>
                </a:solidFill>
                <a:latin typeface="Arial" panose="020B0604020202020204" pitchFamily="34" charset="0"/>
              </a:rPr>
              <a:t> debemos enviar el correo el mismo </a:t>
            </a:r>
            <a:r>
              <a:rPr lang="es-MX" sz="1800" dirty="0" err="1">
                <a:solidFill>
                  <a:schemeClr val="tx1"/>
                </a:solidFill>
                <a:latin typeface="Arial" panose="020B0604020202020204" pitchFamily="34" charset="0"/>
              </a:rPr>
              <a:t>dia</a:t>
            </a:r>
            <a:r>
              <a:rPr lang="es-MX" sz="1800" dirty="0">
                <a:solidFill>
                  <a:schemeClr val="tx1"/>
                </a:solidFill>
                <a:latin typeface="Arial" panose="020B0604020202020204" pitchFamily="34" charset="0"/>
              </a:rPr>
              <a:t> de la venta y en caso de ser un Flat Cancel disponemos de 72 horas después de la venta para enviar el correo.</a:t>
            </a:r>
            <a:endParaRPr lang="es-MX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388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0D4CF0-D0F6-4780-ADE8-34D800686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SEGUIMIENTO: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B8E7B3-8BBC-4353-9E19-28F8D73D67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 </a:t>
            </a:r>
            <a:r>
              <a:rPr lang="en-US" dirty="0" err="1"/>
              <a:t>comprobar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los </a:t>
            </a:r>
            <a:r>
              <a:rPr lang="en-US" dirty="0" err="1"/>
              <a:t>fondos</a:t>
            </a:r>
            <a:r>
              <a:rPr lang="en-US" dirty="0"/>
              <a:t> </a:t>
            </a:r>
            <a:r>
              <a:rPr lang="en-US" dirty="0" err="1"/>
              <a:t>fueron</a:t>
            </a:r>
            <a:r>
              <a:rPr lang="en-US" dirty="0"/>
              <a:t> </a:t>
            </a:r>
            <a:r>
              <a:rPr lang="en-US" dirty="0" err="1"/>
              <a:t>devueltos</a:t>
            </a:r>
            <a:r>
              <a:rPr lang="en-US" dirty="0"/>
              <a:t>, </a:t>
            </a:r>
            <a:r>
              <a:rPr lang="en-US" dirty="0" err="1"/>
              <a:t>debemos</a:t>
            </a:r>
            <a:r>
              <a:rPr lang="en-US" dirty="0"/>
              <a:t> </a:t>
            </a:r>
            <a:r>
              <a:rPr lang="en-US" dirty="0" err="1"/>
              <a:t>comunicarnos</a:t>
            </a:r>
            <a:r>
              <a:rPr lang="en-US" dirty="0"/>
              <a:t> con la </a:t>
            </a:r>
            <a:r>
              <a:rPr lang="en-US" dirty="0" err="1"/>
              <a:t>compañia</a:t>
            </a:r>
            <a:r>
              <a:rPr lang="en-US" dirty="0"/>
              <a:t> por </a:t>
            </a:r>
            <a:r>
              <a:rPr lang="en-US" dirty="0" err="1"/>
              <a:t>telefono</a:t>
            </a:r>
            <a:r>
              <a:rPr lang="en-US" dirty="0"/>
              <a:t> o por chat para </a:t>
            </a:r>
            <a:r>
              <a:rPr lang="en-US" dirty="0" err="1"/>
              <a:t>preguntarle</a:t>
            </a:r>
            <a:r>
              <a:rPr lang="en-US" dirty="0"/>
              <a:t> a un </a:t>
            </a:r>
            <a:r>
              <a:rPr lang="en-US" dirty="0" err="1"/>
              <a:t>representante</a:t>
            </a:r>
            <a:r>
              <a:rPr lang="en-US" dirty="0"/>
              <a:t> de Infinity </a:t>
            </a:r>
            <a:r>
              <a:rPr lang="en-US" dirty="0" err="1"/>
              <a:t>si</a:t>
            </a:r>
            <a:r>
              <a:rPr lang="en-US" dirty="0"/>
              <a:t> los </a:t>
            </a:r>
            <a:r>
              <a:rPr lang="en-US" dirty="0" err="1"/>
              <a:t>fondos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fueron</a:t>
            </a:r>
            <a:r>
              <a:rPr lang="en-US" dirty="0"/>
              <a:t> </a:t>
            </a:r>
            <a:r>
              <a:rPr lang="en-US" dirty="0" err="1"/>
              <a:t>enviados</a:t>
            </a:r>
            <a:r>
              <a:rPr lang="en-US" dirty="0"/>
              <a:t>, la </a:t>
            </a:r>
            <a:r>
              <a:rPr lang="en-US" dirty="0" err="1"/>
              <a:t>cantidad</a:t>
            </a:r>
            <a:r>
              <a:rPr lang="en-US" dirty="0"/>
              <a:t> y la </a:t>
            </a:r>
            <a:r>
              <a:rPr lang="en-US" dirty="0" err="1"/>
              <a:t>fecha</a:t>
            </a:r>
            <a:r>
              <a:rPr lang="en-US" dirty="0"/>
              <a:t> que </a:t>
            </a:r>
            <a:r>
              <a:rPr lang="en-US" dirty="0" err="1"/>
              <a:t>fueron</a:t>
            </a:r>
            <a:r>
              <a:rPr lang="en-US" dirty="0"/>
              <a:t> </a:t>
            </a:r>
            <a:r>
              <a:rPr lang="en-US" dirty="0" err="1"/>
              <a:t>enviados</a:t>
            </a:r>
            <a:r>
              <a:rPr lang="en-US" dirty="0"/>
              <a:t> los </a:t>
            </a:r>
            <a:r>
              <a:rPr lang="en-US" dirty="0" err="1"/>
              <a:t>fondos</a:t>
            </a:r>
            <a:r>
              <a:rPr lang="en-US" dirty="0"/>
              <a:t> a </a:t>
            </a:r>
            <a:r>
              <a:rPr lang="en-US" dirty="0" err="1"/>
              <a:t>nuestra</a:t>
            </a:r>
            <a:r>
              <a:rPr lang="en-US" dirty="0"/>
              <a:t> </a:t>
            </a:r>
            <a:r>
              <a:rPr lang="en-US" dirty="0" err="1"/>
              <a:t>agencia</a:t>
            </a:r>
            <a:r>
              <a:rPr lang="en-US" dirty="0"/>
              <a:t>.</a:t>
            </a:r>
          </a:p>
          <a:p>
            <a:r>
              <a:rPr lang="en-US" dirty="0" err="1"/>
              <a:t>Numero</a:t>
            </a:r>
            <a:r>
              <a:rPr lang="en-US" dirty="0"/>
              <a:t>: </a:t>
            </a:r>
            <a:r>
              <a:rPr lang="es-MX" sz="18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1-800-782-1020 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83069922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9</TotalTime>
  <Words>155</Words>
  <Application>Microsoft Office PowerPoint</Application>
  <PresentationFormat>Panorámica</PresentationFormat>
  <Paragraphs>10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Franklin Gothic Book</vt:lpstr>
      <vt:lpstr>Recorte</vt:lpstr>
      <vt:lpstr>FLAT CANCEL/VOIDS: INFINITY</vt:lpstr>
      <vt:lpstr>PROCEDIMIENTO</vt:lpstr>
      <vt:lpstr>SEGUIMIENTO: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FLAT CANCEL/VOIDS: INFINITY</dc:title>
  <dc:creator>Daniel Mendoza Mendivil</dc:creator>
  <cp:lastModifiedBy>Daniel Mendoza Mendivil</cp:lastModifiedBy>
  <cp:revision>3</cp:revision>
  <dcterms:created xsi:type="dcterms:W3CDTF">2023-10-02T22:08:38Z</dcterms:created>
  <dcterms:modified xsi:type="dcterms:W3CDTF">2023-10-02T23:49:33Z</dcterms:modified>
</cp:coreProperties>
</file>