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customer.service@ipacc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47CEE1-CB28-44AE-ABC7-0B5F72EAED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CANCELACIONES INFINITY: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279F26A-984F-491E-B504-B5CCF8526B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UNDERWRITING DEPARTMENT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1784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54E9BA-97F6-4066-B165-246C9B91D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PROCESO</a:t>
            </a:r>
            <a:endParaRPr lang="es-MX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A8EB1F6-F8F5-480C-8794-DCAEB6D2968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1.- </a:t>
            </a:r>
            <a:r>
              <a:rPr lang="en-US" dirty="0" err="1"/>
              <a:t>Generamos</a:t>
            </a:r>
            <a:r>
              <a:rPr lang="en-US" dirty="0"/>
              <a:t> </a:t>
            </a:r>
            <a:r>
              <a:rPr lang="en-US" dirty="0" err="1"/>
              <a:t>nuestra</a:t>
            </a:r>
            <a:r>
              <a:rPr lang="en-US" dirty="0"/>
              <a:t> Cancel Request Form, lo </a:t>
            </a:r>
            <a:r>
              <a:rPr lang="en-US" dirty="0" err="1"/>
              <a:t>editamos</a:t>
            </a:r>
            <a:r>
              <a:rPr lang="en-US" dirty="0"/>
              <a:t> con la </a:t>
            </a:r>
            <a:r>
              <a:rPr lang="en-US" dirty="0" err="1"/>
              <a:t>informacion</a:t>
            </a:r>
            <a:r>
              <a:rPr lang="en-US" dirty="0"/>
              <a:t> de </a:t>
            </a:r>
            <a:r>
              <a:rPr lang="en-US" dirty="0" err="1"/>
              <a:t>nuestro</a:t>
            </a:r>
            <a:r>
              <a:rPr lang="en-US" dirty="0"/>
              <a:t> </a:t>
            </a:r>
            <a:r>
              <a:rPr lang="en-US" dirty="0" err="1"/>
              <a:t>cliente</a:t>
            </a:r>
            <a:r>
              <a:rPr lang="en-US" dirty="0"/>
              <a:t> y la razon por la </a:t>
            </a:r>
            <a:r>
              <a:rPr lang="en-US" dirty="0" err="1"/>
              <a:t>cual</a:t>
            </a:r>
            <a:r>
              <a:rPr lang="en-US" dirty="0"/>
              <a:t> </a:t>
            </a:r>
            <a:r>
              <a:rPr lang="en-US" dirty="0" err="1"/>
              <a:t>solicito</a:t>
            </a:r>
            <a:r>
              <a:rPr lang="en-US" dirty="0"/>
              <a:t> </a:t>
            </a:r>
            <a:r>
              <a:rPr lang="en-US" dirty="0" err="1"/>
              <a:t>cancelar</a:t>
            </a:r>
            <a:r>
              <a:rPr lang="en-US" dirty="0"/>
              <a:t>.</a:t>
            </a:r>
          </a:p>
          <a:p>
            <a:r>
              <a:rPr lang="en-US" dirty="0"/>
              <a:t>2.- Hay que </a:t>
            </a:r>
            <a:r>
              <a:rPr lang="en-US" dirty="0" err="1"/>
              <a:t>asegurarnos</a:t>
            </a:r>
            <a:r>
              <a:rPr lang="en-US" dirty="0"/>
              <a:t> de que </a:t>
            </a:r>
            <a:r>
              <a:rPr lang="en-US" dirty="0" err="1"/>
              <a:t>nuestro</a:t>
            </a:r>
            <a:r>
              <a:rPr lang="en-US" dirty="0"/>
              <a:t> </a:t>
            </a:r>
            <a:r>
              <a:rPr lang="en-US" dirty="0" err="1"/>
              <a:t>cliente</a:t>
            </a:r>
            <a:r>
              <a:rPr lang="en-US" dirty="0"/>
              <a:t> </a:t>
            </a:r>
            <a:r>
              <a:rPr lang="en-US" dirty="0" err="1"/>
              <a:t>llene</a:t>
            </a:r>
            <a:r>
              <a:rPr lang="en-US" dirty="0"/>
              <a:t> forma con sus </a:t>
            </a:r>
            <a:r>
              <a:rPr lang="en-US" dirty="0" err="1"/>
              <a:t>inciales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todos</a:t>
            </a:r>
            <a:r>
              <a:rPr lang="en-US" dirty="0"/>
              <a:t> los </a:t>
            </a:r>
            <a:r>
              <a:rPr lang="en-US" dirty="0" err="1"/>
              <a:t>espacios</a:t>
            </a:r>
            <a:r>
              <a:rPr lang="en-US" dirty="0"/>
              <a:t> de la forma y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firma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ultima </a:t>
            </a:r>
            <a:r>
              <a:rPr lang="en-US" dirty="0" err="1"/>
              <a:t>linea</a:t>
            </a:r>
            <a:r>
              <a:rPr lang="en-US" dirty="0"/>
              <a:t> inferior.</a:t>
            </a:r>
          </a:p>
          <a:p>
            <a:r>
              <a:rPr lang="en-US" dirty="0"/>
              <a:t>3.- Es </a:t>
            </a:r>
            <a:r>
              <a:rPr lang="en-US" dirty="0" err="1"/>
              <a:t>importante</a:t>
            </a:r>
            <a:r>
              <a:rPr lang="en-US" dirty="0"/>
              <a:t> </a:t>
            </a:r>
            <a:r>
              <a:rPr lang="en-US" dirty="0" err="1"/>
              <a:t>verificar</a:t>
            </a:r>
            <a:r>
              <a:rPr lang="en-US" dirty="0"/>
              <a:t> que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estamos</a:t>
            </a:r>
            <a:r>
              <a:rPr lang="en-US" dirty="0"/>
              <a:t> </a:t>
            </a:r>
            <a:r>
              <a:rPr lang="en-US" dirty="0" err="1"/>
              <a:t>solicitando</a:t>
            </a:r>
            <a:r>
              <a:rPr lang="en-US" dirty="0"/>
              <a:t> la </a:t>
            </a:r>
            <a:r>
              <a:rPr lang="en-US" dirty="0" err="1"/>
              <a:t>fecha</a:t>
            </a:r>
            <a:r>
              <a:rPr lang="en-US" dirty="0"/>
              <a:t> de </a:t>
            </a:r>
            <a:r>
              <a:rPr lang="en-US" dirty="0" err="1"/>
              <a:t>cancelacion</a:t>
            </a:r>
            <a:r>
              <a:rPr lang="en-US" dirty="0"/>
              <a:t> </a:t>
            </a:r>
            <a:r>
              <a:rPr lang="en-US" dirty="0" err="1"/>
              <a:t>correcta</a:t>
            </a:r>
            <a:r>
              <a:rPr lang="en-US" dirty="0"/>
              <a:t> que </a:t>
            </a:r>
            <a:r>
              <a:rPr lang="en-US" dirty="0" err="1"/>
              <a:t>nuestro</a:t>
            </a:r>
            <a:r>
              <a:rPr lang="en-US" dirty="0"/>
              <a:t> </a:t>
            </a:r>
            <a:r>
              <a:rPr lang="en-US" dirty="0" err="1"/>
              <a:t>cliente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solicito</a:t>
            </a:r>
            <a:r>
              <a:rPr lang="en-US" dirty="0"/>
              <a:t>.</a:t>
            </a:r>
            <a:endParaRPr lang="es-MX" dirty="0"/>
          </a:p>
          <a:p>
            <a:endParaRPr lang="es-MX" dirty="0"/>
          </a:p>
        </p:txBody>
      </p:sp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CB119B82-3593-4035-9155-E391751AF0D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078759" y="2286000"/>
            <a:ext cx="3339906" cy="3581400"/>
          </a:xfrm>
        </p:spPr>
      </p:pic>
    </p:spTree>
    <p:extLst>
      <p:ext uri="{BB962C8B-B14F-4D97-AF65-F5344CB8AC3E}">
        <p14:creationId xmlns:p14="http://schemas.microsoft.com/office/powerpoint/2010/main" val="407014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69C28733-7C9A-4ED2-85DD-53D8F88CF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NOTA EXTRA:</a:t>
            </a:r>
            <a:endParaRPr lang="es-MX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C229ADD-6434-4189-BC02-6649440DE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En</a:t>
            </a:r>
            <a:r>
              <a:rPr lang="en-US" dirty="0"/>
              <a:t> Infinity Podemos </a:t>
            </a:r>
            <a:r>
              <a:rPr lang="en-US" dirty="0" err="1"/>
              <a:t>procesar</a:t>
            </a:r>
            <a:r>
              <a:rPr lang="en-US" dirty="0"/>
              <a:t> la </a:t>
            </a:r>
            <a:r>
              <a:rPr lang="en-US" dirty="0" err="1"/>
              <a:t>cancelacion</a:t>
            </a:r>
            <a:r>
              <a:rPr lang="en-US" dirty="0"/>
              <a:t> </a:t>
            </a:r>
            <a:r>
              <a:rPr lang="en-US" dirty="0" err="1"/>
              <a:t>nosotros</a:t>
            </a:r>
            <a:r>
              <a:rPr lang="en-US" dirty="0"/>
              <a:t> </a:t>
            </a:r>
            <a:r>
              <a:rPr lang="en-US" dirty="0" err="1"/>
              <a:t>mismos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pagina</a:t>
            </a:r>
            <a:r>
              <a:rPr lang="en-US" dirty="0"/>
              <a:t> web de la </a:t>
            </a:r>
            <a:r>
              <a:rPr lang="en-US" dirty="0" err="1"/>
              <a:t>compañia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pero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siempre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debemos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tener</a:t>
            </a:r>
            <a:r>
              <a:rPr lang="en-US" dirty="0">
                <a:solidFill>
                  <a:srgbClr val="FF0000"/>
                </a:solidFill>
              </a:rPr>
              <a:t> la </a:t>
            </a:r>
            <a:r>
              <a:rPr lang="en-US" dirty="0" err="1">
                <a:solidFill>
                  <a:srgbClr val="FF0000"/>
                </a:solidFill>
              </a:rPr>
              <a:t>solicitud</a:t>
            </a:r>
            <a:r>
              <a:rPr lang="en-US" dirty="0">
                <a:solidFill>
                  <a:srgbClr val="FF0000"/>
                </a:solidFill>
              </a:rPr>
              <a:t> de </a:t>
            </a:r>
            <a:r>
              <a:rPr lang="en-US" dirty="0" err="1">
                <a:solidFill>
                  <a:srgbClr val="FF0000"/>
                </a:solidFill>
              </a:rPr>
              <a:t>cancelacion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firmada</a:t>
            </a:r>
            <a:r>
              <a:rPr lang="en-US" dirty="0">
                <a:solidFill>
                  <a:srgbClr val="FF0000"/>
                </a:solidFill>
              </a:rPr>
              <a:t> por </a:t>
            </a:r>
            <a:r>
              <a:rPr lang="en-US" dirty="0" err="1">
                <a:solidFill>
                  <a:srgbClr val="FF0000"/>
                </a:solidFill>
              </a:rPr>
              <a:t>el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cliente</a:t>
            </a:r>
            <a:r>
              <a:rPr lang="en-US" dirty="0">
                <a:solidFill>
                  <a:srgbClr val="FF0000"/>
                </a:solidFill>
              </a:rPr>
              <a:t> antes de </a:t>
            </a:r>
            <a:r>
              <a:rPr lang="en-US" dirty="0" err="1">
                <a:solidFill>
                  <a:srgbClr val="FF0000"/>
                </a:solidFill>
              </a:rPr>
              <a:t>realizar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este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procedimiento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para </a:t>
            </a:r>
            <a:r>
              <a:rPr lang="en-US" dirty="0" err="1"/>
              <a:t>prevenir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caso</a:t>
            </a:r>
            <a:r>
              <a:rPr lang="en-US" dirty="0"/>
              <a:t> de que </a:t>
            </a:r>
            <a:r>
              <a:rPr lang="en-US" dirty="0" err="1"/>
              <a:t>alguien</a:t>
            </a:r>
            <a:r>
              <a:rPr lang="en-US" dirty="0"/>
              <a:t> que no sea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cliente</a:t>
            </a:r>
            <a:r>
              <a:rPr lang="en-US" dirty="0"/>
              <a:t> </a:t>
            </a:r>
            <a:r>
              <a:rPr lang="en-US" dirty="0" err="1"/>
              <a:t>haya</a:t>
            </a:r>
            <a:r>
              <a:rPr lang="en-US" dirty="0"/>
              <a:t> </a:t>
            </a:r>
            <a:r>
              <a:rPr lang="en-US" dirty="0" err="1"/>
              <a:t>solicitado</a:t>
            </a:r>
            <a:r>
              <a:rPr lang="en-US" dirty="0"/>
              <a:t> la </a:t>
            </a:r>
            <a:r>
              <a:rPr lang="en-US" dirty="0" err="1"/>
              <a:t>cancelacion</a:t>
            </a:r>
            <a:r>
              <a:rPr lang="en-US" dirty="0"/>
              <a:t> o por </a:t>
            </a:r>
            <a:r>
              <a:rPr lang="en-US" dirty="0" err="1"/>
              <a:t>otro</a:t>
            </a:r>
            <a:r>
              <a:rPr lang="en-US" dirty="0"/>
              <a:t> </a:t>
            </a:r>
            <a:r>
              <a:rPr lang="en-US" dirty="0" err="1"/>
              <a:t>lado</a:t>
            </a:r>
            <a:r>
              <a:rPr lang="en-US" dirty="0"/>
              <a:t>, que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cliente</a:t>
            </a:r>
            <a:r>
              <a:rPr lang="en-US" dirty="0"/>
              <a:t> </a:t>
            </a:r>
            <a:r>
              <a:rPr lang="en-US" dirty="0" err="1"/>
              <a:t>cambie</a:t>
            </a:r>
            <a:r>
              <a:rPr lang="en-US" dirty="0"/>
              <a:t> de opinion y </a:t>
            </a:r>
            <a:r>
              <a:rPr lang="en-US" dirty="0" err="1"/>
              <a:t>decida</a:t>
            </a:r>
            <a:r>
              <a:rPr lang="en-US" dirty="0"/>
              <a:t> no </a:t>
            </a:r>
            <a:r>
              <a:rPr lang="en-US" dirty="0" err="1"/>
              <a:t>cancelar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poliza</a:t>
            </a:r>
            <a:r>
              <a:rPr lang="en-US" dirty="0"/>
              <a:t>.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56863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E5A64C-F47E-4445-94AC-191FB32FE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ENVIAMOS EL DOCUMENTO A: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14E4A1-EFA1-4994-913B-5D7F70474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4800" b="0" i="0" u="sng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customer.service@ipacc.com</a:t>
            </a:r>
            <a:r>
              <a:rPr lang="es-MX" sz="4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endParaRPr lang="es-MX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974984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10</TotalTime>
  <Words>165</Words>
  <Application>Microsoft Office PowerPoint</Application>
  <PresentationFormat>Panorámica</PresentationFormat>
  <Paragraphs>10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Franklin Gothic Book</vt:lpstr>
      <vt:lpstr>Recorte</vt:lpstr>
      <vt:lpstr>CANCELACIONES INFINITY:</vt:lpstr>
      <vt:lpstr>PROCESO</vt:lpstr>
      <vt:lpstr>NOTA EXTRA:</vt:lpstr>
      <vt:lpstr>ENVIAMOS EL DOCUMENTO 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CANCELACIONES INFINITY:</dc:title>
  <dc:creator>Daniel Mendoza Mendivil</dc:creator>
  <cp:lastModifiedBy>Daniel Mendoza Mendivil</cp:lastModifiedBy>
  <cp:revision>3</cp:revision>
  <dcterms:created xsi:type="dcterms:W3CDTF">2023-10-02T22:00:19Z</dcterms:created>
  <dcterms:modified xsi:type="dcterms:W3CDTF">2023-10-02T22:32:43Z</dcterms:modified>
</cp:coreProperties>
</file>