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.service@ipacc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7CEE1-CB28-44AE-ABC7-0B5F72EAED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 INFINITY: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79F26A-984F-491E-B504-B5CCF8526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78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4E9BA-97F6-4066-B165-246C9B91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8EB1F6-F8F5-480C-8794-DCAEB6D296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CB119B82-3593-4035-9155-E391751AF0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8759" y="2286000"/>
            <a:ext cx="3339906" cy="3581400"/>
          </a:xfrm>
        </p:spPr>
      </p:pic>
    </p:spTree>
    <p:extLst>
      <p:ext uri="{BB962C8B-B14F-4D97-AF65-F5344CB8AC3E}">
        <p14:creationId xmlns:p14="http://schemas.microsoft.com/office/powerpoint/2010/main" val="40701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69C28733-7C9A-4ED2-85DD-53D8F88CF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 EXTRA: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229ADD-6434-4189-BC02-6649440D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Infinity Podemos </a:t>
            </a:r>
            <a:r>
              <a:rPr lang="en-US" dirty="0" err="1"/>
              <a:t>procesar</a:t>
            </a:r>
            <a:r>
              <a:rPr lang="en-US" dirty="0"/>
              <a:t> la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err="1"/>
              <a:t>mismos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 de la </a:t>
            </a:r>
            <a:r>
              <a:rPr lang="en-US" dirty="0" err="1"/>
              <a:t>compañia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pero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siempre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debemos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tener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solicitud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cancelacion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firmada</a:t>
            </a:r>
            <a:r>
              <a:rPr lang="en-US" dirty="0">
                <a:solidFill>
                  <a:srgbClr val="FF0000"/>
                </a:solidFill>
              </a:rPr>
              <a:t> por </a:t>
            </a:r>
            <a:r>
              <a:rPr lang="en-US" dirty="0" err="1">
                <a:solidFill>
                  <a:srgbClr val="FF0000"/>
                </a:solidFill>
              </a:rPr>
              <a:t>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cliente</a:t>
            </a:r>
            <a:r>
              <a:rPr lang="en-US" dirty="0">
                <a:solidFill>
                  <a:srgbClr val="FF0000"/>
                </a:solidFill>
              </a:rPr>
              <a:t> antes de </a:t>
            </a:r>
            <a:r>
              <a:rPr lang="en-US" dirty="0" err="1">
                <a:solidFill>
                  <a:srgbClr val="FF0000"/>
                </a:solidFill>
              </a:rPr>
              <a:t>realizar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procedimiento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de que </a:t>
            </a:r>
            <a:r>
              <a:rPr lang="en-US" dirty="0" err="1"/>
              <a:t>alguien</a:t>
            </a:r>
            <a:r>
              <a:rPr lang="en-US" dirty="0"/>
              <a:t> que no sea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solicitado</a:t>
            </a:r>
            <a:r>
              <a:rPr lang="en-US" dirty="0"/>
              <a:t> la </a:t>
            </a:r>
            <a:r>
              <a:rPr lang="en-US" dirty="0" err="1"/>
              <a:t>cancelacion</a:t>
            </a:r>
            <a:r>
              <a:rPr lang="en-US" dirty="0"/>
              <a:t> o por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, que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cambie</a:t>
            </a:r>
            <a:r>
              <a:rPr lang="en-US" dirty="0"/>
              <a:t> de opinion y </a:t>
            </a:r>
            <a:r>
              <a:rPr lang="en-US" dirty="0" err="1"/>
              <a:t>decida</a:t>
            </a:r>
            <a:r>
              <a:rPr lang="en-US" dirty="0"/>
              <a:t> no </a:t>
            </a:r>
            <a:r>
              <a:rPr lang="en-US" dirty="0" err="1"/>
              <a:t>cancelar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poliza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686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5A64C-F47E-4445-94AC-191FB32FE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ENVIAMOS EL DOCUMENTO A: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14E4A1-EFA1-4994-913B-5D7F70474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8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customer.service@ipacc.com</a:t>
            </a:r>
            <a:r>
              <a:rPr lang="es-MX" sz="4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lang="es-MX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498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10</TotalTime>
  <Words>165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 INFINITY:</vt:lpstr>
      <vt:lpstr>PROCESO</vt:lpstr>
      <vt:lpstr>NOTA EXTRA:</vt:lpstr>
      <vt:lpstr>ENVIAMOS EL DOCUMENTO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 INFINITY:</dc:title>
  <dc:creator>Daniel Mendoza Mendivil</dc:creator>
  <cp:lastModifiedBy>Daniel Mendoza Mendivil</cp:lastModifiedBy>
  <cp:revision>3</cp:revision>
  <dcterms:created xsi:type="dcterms:W3CDTF">2023-10-02T22:00:19Z</dcterms:created>
  <dcterms:modified xsi:type="dcterms:W3CDTF">2023-10-02T22:32:43Z</dcterms:modified>
</cp:coreProperties>
</file>