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uw@cgia.com" TargetMode="External"/><Relationship Id="rId2" Type="http://schemas.openxmlformats.org/officeDocument/2006/relationships/hyperlink" Target="mailto:underwriting@cgia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5BBE48-80DC-4647-A97A-DECA537E62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cancellations:</a:t>
            </a:r>
            <a:br>
              <a:rPr lang="en-US" dirty="0"/>
            </a:br>
            <a:r>
              <a:rPr lang="en-US" dirty="0"/>
              <a:t>CARNEGIE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FE3A361-9FA9-4339-9561-6F9E605FBD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UNDERWRITING DEPARTMENT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76555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3D552B-5182-4657-973C-C5AB49A75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PROCESO:</a:t>
            </a:r>
            <a:endParaRPr lang="es-MX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0827001-18A6-4E41-AB59-255F22AE07C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1.- </a:t>
            </a:r>
            <a:r>
              <a:rPr lang="en-US" dirty="0" err="1"/>
              <a:t>Generamos</a:t>
            </a:r>
            <a:r>
              <a:rPr lang="en-US" dirty="0"/>
              <a:t> </a:t>
            </a:r>
            <a:r>
              <a:rPr lang="en-US" dirty="0" err="1"/>
              <a:t>nuestra</a:t>
            </a:r>
            <a:r>
              <a:rPr lang="en-US" dirty="0"/>
              <a:t> Cancel Request Form, lo </a:t>
            </a:r>
            <a:r>
              <a:rPr lang="en-US" dirty="0" err="1"/>
              <a:t>editamos</a:t>
            </a:r>
            <a:r>
              <a:rPr lang="en-US" dirty="0"/>
              <a:t> con la </a:t>
            </a:r>
            <a:r>
              <a:rPr lang="en-US" dirty="0" err="1"/>
              <a:t>informacion</a:t>
            </a:r>
            <a:r>
              <a:rPr lang="en-US" dirty="0"/>
              <a:t> de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y la razon por la </a:t>
            </a:r>
            <a:r>
              <a:rPr lang="en-US" dirty="0" err="1"/>
              <a:t>cual</a:t>
            </a:r>
            <a:r>
              <a:rPr lang="en-US" dirty="0"/>
              <a:t> </a:t>
            </a:r>
            <a:r>
              <a:rPr lang="en-US" dirty="0" err="1"/>
              <a:t>solicito</a:t>
            </a:r>
            <a:r>
              <a:rPr lang="en-US" dirty="0"/>
              <a:t> </a:t>
            </a:r>
            <a:r>
              <a:rPr lang="en-US" dirty="0" err="1"/>
              <a:t>cancelar</a:t>
            </a:r>
            <a:r>
              <a:rPr lang="en-US" dirty="0"/>
              <a:t>.</a:t>
            </a:r>
          </a:p>
          <a:p>
            <a:r>
              <a:rPr lang="en-US" dirty="0"/>
              <a:t>2.- Hay que </a:t>
            </a:r>
            <a:r>
              <a:rPr lang="en-US" dirty="0" err="1"/>
              <a:t>asegurarnos</a:t>
            </a:r>
            <a:r>
              <a:rPr lang="en-US" dirty="0"/>
              <a:t> de que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</a:t>
            </a:r>
            <a:r>
              <a:rPr lang="en-US" dirty="0" err="1"/>
              <a:t>llene</a:t>
            </a:r>
            <a:r>
              <a:rPr lang="en-US" dirty="0"/>
              <a:t> forma con sus </a:t>
            </a:r>
            <a:r>
              <a:rPr lang="en-US" dirty="0" err="1"/>
              <a:t>iniciales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todos</a:t>
            </a:r>
            <a:r>
              <a:rPr lang="en-US" dirty="0"/>
              <a:t> los </a:t>
            </a:r>
            <a:r>
              <a:rPr lang="en-US" dirty="0" err="1"/>
              <a:t>espacios</a:t>
            </a:r>
            <a:r>
              <a:rPr lang="en-US" dirty="0"/>
              <a:t> de la forma y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firma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ultima </a:t>
            </a:r>
            <a:r>
              <a:rPr lang="en-US" dirty="0" err="1"/>
              <a:t>linea</a:t>
            </a:r>
            <a:r>
              <a:rPr lang="en-US" dirty="0"/>
              <a:t> inferior.</a:t>
            </a:r>
          </a:p>
          <a:p>
            <a:r>
              <a:rPr lang="en-US" dirty="0"/>
              <a:t>3.- Es </a:t>
            </a:r>
            <a:r>
              <a:rPr lang="en-US" dirty="0" err="1"/>
              <a:t>importante</a:t>
            </a:r>
            <a:r>
              <a:rPr lang="en-US" dirty="0"/>
              <a:t> </a:t>
            </a:r>
            <a:r>
              <a:rPr lang="en-US" dirty="0" err="1"/>
              <a:t>verificar</a:t>
            </a:r>
            <a:r>
              <a:rPr lang="en-US" dirty="0"/>
              <a:t> que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estamos</a:t>
            </a:r>
            <a:r>
              <a:rPr lang="en-US" dirty="0"/>
              <a:t> </a:t>
            </a:r>
            <a:r>
              <a:rPr lang="en-US" dirty="0" err="1"/>
              <a:t>solicitando</a:t>
            </a:r>
            <a:r>
              <a:rPr lang="en-US" dirty="0"/>
              <a:t> la </a:t>
            </a:r>
            <a:r>
              <a:rPr lang="en-US" dirty="0" err="1"/>
              <a:t>fecha</a:t>
            </a:r>
            <a:r>
              <a:rPr lang="en-US" dirty="0"/>
              <a:t> de </a:t>
            </a:r>
            <a:r>
              <a:rPr lang="en-US" dirty="0" err="1"/>
              <a:t>cancelacion</a:t>
            </a:r>
            <a:r>
              <a:rPr lang="en-US" dirty="0"/>
              <a:t> </a:t>
            </a:r>
            <a:r>
              <a:rPr lang="en-US" dirty="0" err="1"/>
              <a:t>correcta</a:t>
            </a:r>
            <a:r>
              <a:rPr lang="en-US" dirty="0"/>
              <a:t> que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solicito</a:t>
            </a:r>
            <a:r>
              <a:rPr lang="en-US" dirty="0"/>
              <a:t>.</a:t>
            </a:r>
            <a:endParaRPr lang="es-MX" dirty="0"/>
          </a:p>
          <a:p>
            <a:endParaRPr lang="es-MX" dirty="0"/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DD9B5FE8-ECBB-4972-8DE2-0915E377A95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078759" y="2286000"/>
            <a:ext cx="3339906" cy="3581400"/>
          </a:xfrm>
        </p:spPr>
      </p:pic>
    </p:spTree>
    <p:extLst>
      <p:ext uri="{BB962C8B-B14F-4D97-AF65-F5344CB8AC3E}">
        <p14:creationId xmlns:p14="http://schemas.microsoft.com/office/powerpoint/2010/main" val="477245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07BA3626-1A87-4013-95AD-7E8148B8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Enviamos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/>
              <a:t>documento </a:t>
            </a:r>
            <a:r>
              <a:rPr lang="en-US" dirty="0"/>
              <a:t>a:</a:t>
            </a:r>
            <a:endParaRPr lang="es-MX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AF318F8-081B-49CE-9CF3-AE42442F4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4000" b="0" i="0" u="sng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underwriting@cgia.com</a:t>
            </a:r>
            <a:r>
              <a:rPr lang="es-MX" sz="40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r>
              <a:rPr lang="es-MX" sz="4000" b="0" i="0" u="sng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uw@cgia.com</a:t>
            </a:r>
            <a:r>
              <a:rPr lang="es-MX" sz="40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endParaRPr lang="es-MX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393497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7</TotalTime>
  <Words>102</Words>
  <Application>Microsoft Office PowerPoint</Application>
  <PresentationFormat>Panorámica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Franklin Gothic Book</vt:lpstr>
      <vt:lpstr>Recorte</vt:lpstr>
      <vt:lpstr> cancellations: CARNEGIE</vt:lpstr>
      <vt:lpstr>PROCESO:</vt:lpstr>
      <vt:lpstr>Enviamos el documento 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cancellations: CARNEGIE</dc:title>
  <dc:creator>Daniel Mendoza Mendivil</dc:creator>
  <cp:lastModifiedBy>Daniel Mendoza Mendivil</cp:lastModifiedBy>
  <cp:revision>2</cp:revision>
  <dcterms:created xsi:type="dcterms:W3CDTF">2023-10-03T00:13:20Z</dcterms:created>
  <dcterms:modified xsi:type="dcterms:W3CDTF">2023-10-07T18:54:20Z</dcterms:modified>
</cp:coreProperties>
</file>