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olicyservicedocuments@farmersinsuranc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E07EEA-FF8C-406E-9EC3-CBB26212C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CANCELACIONES:</a:t>
            </a:r>
            <a:br>
              <a:rPr lang="en-US" dirty="0"/>
            </a:br>
            <a:r>
              <a:rPr lang="en-US" dirty="0"/>
              <a:t>BRISTOL WEST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50B528-4894-4F48-8C26-1B38D4D42A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0911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6FACECD-6538-410C-B3E0-F1C43BD94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PROCESO: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23E8E8A-CBB5-4BE2-AD97-9D4C28A56F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6F8183A8-C8D7-4384-8324-240DFEC8254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78759" y="2286000"/>
            <a:ext cx="3339906" cy="3581400"/>
          </a:xfrm>
        </p:spPr>
      </p:pic>
    </p:spTree>
    <p:extLst>
      <p:ext uri="{BB962C8B-B14F-4D97-AF65-F5344CB8AC3E}">
        <p14:creationId xmlns:p14="http://schemas.microsoft.com/office/powerpoint/2010/main" val="173700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03F06F-7EF1-440F-8BD8-0753073FF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PUEDES SUBIR EL DOCUMENTO EN LA PAGINA WEB. </a:t>
            </a:r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76F92A8-6460-4F7C-9323-6900E3FE73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54" y="2286000"/>
            <a:ext cx="8077092" cy="3581400"/>
          </a:xfrm>
        </p:spPr>
      </p:pic>
    </p:spTree>
    <p:extLst>
      <p:ext uri="{BB962C8B-B14F-4D97-AF65-F5344CB8AC3E}">
        <p14:creationId xmlns:p14="http://schemas.microsoft.com/office/powerpoint/2010/main" val="77325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A026D6E3-0E66-46E0-915B-0592D25E5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 CASO DE REQUERIR ENVIAR EL DOCUMENTO POR EMAIL, LO ENVIAMOS A: 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387BC75-6E7D-4139-AADD-EAC01B979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policyservicedocuments@farmersinsurance.com</a:t>
            </a:r>
            <a:endParaRPr lang="es-MX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337331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5</TotalTime>
  <Words>115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Recorte</vt:lpstr>
      <vt:lpstr>CANCELACIONES: BRISTOL WEST</vt:lpstr>
      <vt:lpstr>PROCESO:</vt:lpstr>
      <vt:lpstr>PUEDES SUBIR EL DOCUMENTO EN LA PAGINA WEB. </vt:lpstr>
      <vt:lpstr>EN CASO DE REQUERIR ENVIAR EL DOCUMENTO POR EMAIL, LO ENVIAMOS 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CANCELACIONES: BRISTOL WEST</dc:title>
  <dc:creator>Daniel Mendoza Mendivil</dc:creator>
  <cp:lastModifiedBy>Daniel Mendoza Mendivil</cp:lastModifiedBy>
  <cp:revision>2</cp:revision>
  <dcterms:created xsi:type="dcterms:W3CDTF">2023-10-02T21:19:50Z</dcterms:created>
  <dcterms:modified xsi:type="dcterms:W3CDTF">2023-10-02T21:57:52Z</dcterms:modified>
</cp:coreProperties>
</file>