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policyservicedocuments@farmersinsurance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5D864F-84BA-4C44-9961-C1BC2ABF4D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/>
              <a:t>Voids y flat cancels:</a:t>
            </a:r>
            <a:br>
              <a:rPr lang="en-US" sz="6000" dirty="0"/>
            </a:br>
            <a:r>
              <a:rPr lang="en-US" sz="6000" dirty="0"/>
              <a:t>Bristol west</a:t>
            </a:r>
            <a:endParaRPr lang="es-MX" sz="60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F220A05-CC00-4185-9C17-87CF11CEE4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UNDERWRITING DEPARTMENT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17228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B916CB-F3E6-444A-B5F6-39CC90161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PROCESO: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596DC1-D1F4-4C7A-AA54-18D0E1B1ED3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1.- </a:t>
            </a:r>
            <a:r>
              <a:rPr lang="en-US" dirty="0" err="1"/>
              <a:t>Ingresamos</a:t>
            </a:r>
            <a:r>
              <a:rPr lang="en-US" dirty="0"/>
              <a:t> a </a:t>
            </a:r>
            <a:r>
              <a:rPr lang="en-US" dirty="0" err="1"/>
              <a:t>nuestra</a:t>
            </a:r>
            <a:r>
              <a:rPr lang="en-US" dirty="0"/>
              <a:t> </a:t>
            </a:r>
            <a:r>
              <a:rPr lang="en-US" dirty="0" err="1"/>
              <a:t>pagina</a:t>
            </a:r>
            <a:r>
              <a:rPr lang="en-US" dirty="0"/>
              <a:t> interna de </a:t>
            </a:r>
            <a:r>
              <a:rPr lang="en-US" dirty="0" err="1"/>
              <a:t>Adrianas</a:t>
            </a:r>
            <a:r>
              <a:rPr lang="en-US" dirty="0"/>
              <a:t> y </a:t>
            </a:r>
            <a:r>
              <a:rPr lang="en-US" dirty="0" err="1"/>
              <a:t>seleccionamos</a:t>
            </a:r>
            <a:r>
              <a:rPr lang="en-US" dirty="0"/>
              <a:t> la </a:t>
            </a:r>
            <a:r>
              <a:rPr lang="en-US" dirty="0" err="1"/>
              <a:t>seccion</a:t>
            </a:r>
            <a:r>
              <a:rPr lang="en-US" dirty="0"/>
              <a:t> GUIDELINES</a:t>
            </a:r>
          </a:p>
          <a:p>
            <a:r>
              <a:rPr lang="en-US" dirty="0"/>
              <a:t>2- </a:t>
            </a:r>
            <a:r>
              <a:rPr lang="en-US" dirty="0" err="1"/>
              <a:t>Ubicamos</a:t>
            </a:r>
            <a:r>
              <a:rPr lang="en-US" dirty="0"/>
              <a:t> la </a:t>
            </a:r>
            <a:r>
              <a:rPr lang="en-US" dirty="0" err="1"/>
              <a:t>compañia</a:t>
            </a:r>
            <a:r>
              <a:rPr lang="en-US" dirty="0"/>
              <a:t> Bristol West y </a:t>
            </a:r>
            <a:r>
              <a:rPr lang="en-US" dirty="0" err="1"/>
              <a:t>descargamos</a:t>
            </a:r>
            <a:r>
              <a:rPr lang="en-US" dirty="0"/>
              <a:t> la Void Form</a:t>
            </a:r>
          </a:p>
          <a:p>
            <a:r>
              <a:rPr lang="en-US" dirty="0"/>
              <a:t>3.- </a:t>
            </a:r>
            <a:r>
              <a:rPr lang="en-US" dirty="0" err="1"/>
              <a:t>Editamos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documento</a:t>
            </a:r>
            <a:r>
              <a:rPr lang="en-US" dirty="0"/>
              <a:t> con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numero</a:t>
            </a:r>
            <a:r>
              <a:rPr lang="en-US" dirty="0"/>
              <a:t> de </a:t>
            </a:r>
            <a:r>
              <a:rPr lang="en-US" dirty="0" err="1"/>
              <a:t>poliza</a:t>
            </a:r>
            <a:r>
              <a:rPr lang="en-US" dirty="0"/>
              <a:t>, la </a:t>
            </a:r>
            <a:r>
              <a:rPr lang="en-US" dirty="0" err="1"/>
              <a:t>fecha</a:t>
            </a:r>
            <a:r>
              <a:rPr lang="en-US" dirty="0"/>
              <a:t> de </a:t>
            </a:r>
            <a:r>
              <a:rPr lang="en-US" dirty="0" err="1"/>
              <a:t>venta</a:t>
            </a:r>
            <a:r>
              <a:rPr lang="en-US" dirty="0"/>
              <a:t> y la razon de flat cancel/void</a:t>
            </a:r>
          </a:p>
          <a:p>
            <a:r>
              <a:rPr lang="en-US" dirty="0"/>
              <a:t>4.- No </a:t>
            </a:r>
            <a:r>
              <a:rPr lang="en-US" dirty="0" err="1"/>
              <a:t>olvidar</a:t>
            </a:r>
            <a:r>
              <a:rPr lang="en-US" dirty="0"/>
              <a:t> </a:t>
            </a:r>
            <a:r>
              <a:rPr lang="en-US" dirty="0" err="1"/>
              <a:t>llenar</a:t>
            </a:r>
            <a:r>
              <a:rPr lang="en-US" dirty="0"/>
              <a:t> la </a:t>
            </a:r>
            <a:r>
              <a:rPr lang="en-US" dirty="0" err="1"/>
              <a:t>seccion</a:t>
            </a:r>
            <a:r>
              <a:rPr lang="en-US" dirty="0"/>
              <a:t> inferior con </a:t>
            </a:r>
            <a:r>
              <a:rPr lang="en-US" dirty="0" err="1"/>
              <a:t>nuestra</a:t>
            </a:r>
            <a:r>
              <a:rPr lang="en-US" dirty="0"/>
              <a:t> </a:t>
            </a:r>
            <a:r>
              <a:rPr lang="en-US" dirty="0" err="1"/>
              <a:t>informacion</a:t>
            </a:r>
            <a:r>
              <a:rPr lang="en-US" dirty="0"/>
              <a:t> de producer, la </a:t>
            </a:r>
            <a:r>
              <a:rPr lang="en-US" dirty="0" err="1"/>
              <a:t>fecha</a:t>
            </a:r>
            <a:r>
              <a:rPr lang="en-US" dirty="0"/>
              <a:t> y </a:t>
            </a:r>
            <a:r>
              <a:rPr lang="en-US" dirty="0" err="1"/>
              <a:t>firmarlo</a:t>
            </a:r>
            <a:endParaRPr lang="en-US" dirty="0"/>
          </a:p>
          <a:p>
            <a:r>
              <a:rPr lang="en-US" dirty="0"/>
              <a:t>5.- </a:t>
            </a:r>
            <a:r>
              <a:rPr lang="en-US" dirty="0">
                <a:solidFill>
                  <a:srgbClr val="FF0000"/>
                </a:solidFill>
              </a:rPr>
              <a:t>Los voids </a:t>
            </a:r>
            <a:r>
              <a:rPr lang="en-US" dirty="0" err="1">
                <a:solidFill>
                  <a:srgbClr val="FF0000"/>
                </a:solidFill>
              </a:rPr>
              <a:t>deben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procesarse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mismo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dia</a:t>
            </a:r>
            <a:r>
              <a:rPr lang="en-US" dirty="0">
                <a:solidFill>
                  <a:srgbClr val="FF0000"/>
                </a:solidFill>
              </a:rPr>
              <a:t> de la </a:t>
            </a:r>
            <a:r>
              <a:rPr lang="en-US" dirty="0" err="1">
                <a:solidFill>
                  <a:srgbClr val="FF0000"/>
                </a:solidFill>
              </a:rPr>
              <a:t>venta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r>
              <a:rPr lang="en-US" dirty="0">
                <a:solidFill>
                  <a:schemeClr val="tx1"/>
                </a:solidFill>
              </a:rPr>
              <a:t>6.- </a:t>
            </a:r>
            <a:r>
              <a:rPr lang="en-US" dirty="0" err="1">
                <a:solidFill>
                  <a:schemeClr val="tx1"/>
                </a:solidFill>
              </a:rPr>
              <a:t>Debemos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solicitar</a:t>
            </a:r>
            <a:r>
              <a:rPr lang="en-US" dirty="0">
                <a:solidFill>
                  <a:schemeClr val="tx1"/>
                </a:solidFill>
              </a:rPr>
              <a:t> que los </a:t>
            </a:r>
            <a:r>
              <a:rPr lang="en-US" dirty="0" err="1">
                <a:solidFill>
                  <a:schemeClr val="tx1"/>
                </a:solidFill>
              </a:rPr>
              <a:t>fondos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devueltos</a:t>
            </a:r>
            <a:r>
              <a:rPr lang="en-US" dirty="0">
                <a:solidFill>
                  <a:schemeClr val="tx1"/>
                </a:solidFill>
              </a:rPr>
              <a:t> a </a:t>
            </a:r>
            <a:r>
              <a:rPr lang="en-US" dirty="0" err="1">
                <a:solidFill>
                  <a:schemeClr val="tx1"/>
                </a:solidFill>
              </a:rPr>
              <a:t>nuestra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agencia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el</a:t>
            </a:r>
            <a:r>
              <a:rPr lang="en-US" dirty="0">
                <a:solidFill>
                  <a:schemeClr val="tx1"/>
                </a:solidFill>
              </a:rPr>
              <a:t> email</a:t>
            </a:r>
            <a:r>
              <a:rPr lang="en-US" dirty="0">
                <a:solidFill>
                  <a:srgbClr val="FF0000"/>
                </a:solidFill>
              </a:rPr>
              <a:t>.</a:t>
            </a:r>
            <a:endParaRPr lang="es-MX" dirty="0">
              <a:solidFill>
                <a:srgbClr val="FF0000"/>
              </a:solidFill>
            </a:endParaRPr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132E3AB5-BCB0-43F3-94F8-14EABDAA8D1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84264" y="2286000"/>
            <a:ext cx="3968496" cy="4178808"/>
          </a:xfrm>
        </p:spPr>
      </p:pic>
    </p:spTree>
    <p:extLst>
      <p:ext uri="{BB962C8B-B14F-4D97-AF65-F5344CB8AC3E}">
        <p14:creationId xmlns:p14="http://schemas.microsoft.com/office/powerpoint/2010/main" val="2817385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A1FE5DFE-F780-497A-8FF0-EF4C9C6E2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ENVIAR EL DOCUMENTO A:</a:t>
            </a:r>
            <a:endParaRPr lang="es-MX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836DCEA-DC2A-4C40-9C13-5E87D2B2F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200" b="0" i="0" u="sng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policyservicedocuments@farmersinsurance.com</a:t>
            </a:r>
            <a:endParaRPr lang="es-MX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323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1AAAFF-E838-4E79-9C3C-0AEFC2143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SEGUIMIENTO: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F96B24-F148-4B02-931B-549E296A8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 </a:t>
            </a:r>
            <a:r>
              <a:rPr lang="en-US" dirty="0" err="1"/>
              <a:t>comprobar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los </a:t>
            </a:r>
            <a:r>
              <a:rPr lang="en-US" dirty="0" err="1"/>
              <a:t>fondos</a:t>
            </a:r>
            <a:r>
              <a:rPr lang="en-US" dirty="0"/>
              <a:t> </a:t>
            </a:r>
            <a:r>
              <a:rPr lang="en-US" dirty="0" err="1"/>
              <a:t>fueron</a:t>
            </a:r>
            <a:r>
              <a:rPr lang="en-US" dirty="0"/>
              <a:t> </a:t>
            </a:r>
            <a:r>
              <a:rPr lang="en-US" dirty="0" err="1"/>
              <a:t>devueltos</a:t>
            </a:r>
            <a:r>
              <a:rPr lang="en-US" dirty="0"/>
              <a:t>, </a:t>
            </a:r>
            <a:r>
              <a:rPr lang="en-US" dirty="0" err="1"/>
              <a:t>debemos</a:t>
            </a:r>
            <a:r>
              <a:rPr lang="en-US" dirty="0"/>
              <a:t> </a:t>
            </a:r>
            <a:r>
              <a:rPr lang="en-US" dirty="0" err="1"/>
              <a:t>comunicarnos</a:t>
            </a:r>
            <a:r>
              <a:rPr lang="en-US" dirty="0"/>
              <a:t> con la </a:t>
            </a:r>
            <a:r>
              <a:rPr lang="en-US" dirty="0" err="1"/>
              <a:t>compañia</a:t>
            </a:r>
            <a:r>
              <a:rPr lang="en-US" dirty="0"/>
              <a:t> por Chat para </a:t>
            </a:r>
            <a:r>
              <a:rPr lang="en-US" dirty="0" err="1"/>
              <a:t>preguntarle</a:t>
            </a:r>
            <a:r>
              <a:rPr lang="en-US" dirty="0"/>
              <a:t> a un </a:t>
            </a:r>
            <a:r>
              <a:rPr lang="en-US" dirty="0" err="1"/>
              <a:t>representante</a:t>
            </a:r>
            <a:r>
              <a:rPr lang="en-US" dirty="0"/>
              <a:t> de Bristol West </a:t>
            </a:r>
            <a:r>
              <a:rPr lang="en-US" dirty="0" err="1"/>
              <a:t>si</a:t>
            </a:r>
            <a:r>
              <a:rPr lang="en-US" dirty="0"/>
              <a:t> los </a:t>
            </a:r>
            <a:r>
              <a:rPr lang="en-US" dirty="0" err="1"/>
              <a:t>fondos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fueron</a:t>
            </a:r>
            <a:r>
              <a:rPr lang="en-US" dirty="0"/>
              <a:t> </a:t>
            </a:r>
            <a:r>
              <a:rPr lang="en-US" dirty="0" err="1"/>
              <a:t>enviados</a:t>
            </a:r>
            <a:r>
              <a:rPr lang="en-US" dirty="0"/>
              <a:t>, la </a:t>
            </a:r>
            <a:r>
              <a:rPr lang="en-US" dirty="0" err="1"/>
              <a:t>cantidad</a:t>
            </a:r>
            <a:r>
              <a:rPr lang="en-US" dirty="0"/>
              <a:t> y la </a:t>
            </a:r>
            <a:r>
              <a:rPr lang="en-US" dirty="0" err="1"/>
              <a:t>fecha</a:t>
            </a:r>
            <a:r>
              <a:rPr lang="en-US" dirty="0"/>
              <a:t> que </a:t>
            </a:r>
            <a:r>
              <a:rPr lang="en-US" dirty="0" err="1"/>
              <a:t>fueron</a:t>
            </a:r>
            <a:r>
              <a:rPr lang="en-US" dirty="0"/>
              <a:t> </a:t>
            </a:r>
            <a:r>
              <a:rPr lang="en-US" dirty="0" err="1"/>
              <a:t>enviados</a:t>
            </a:r>
            <a:r>
              <a:rPr lang="en-US" dirty="0"/>
              <a:t> los </a:t>
            </a:r>
            <a:r>
              <a:rPr lang="en-US" dirty="0" err="1"/>
              <a:t>fondos</a:t>
            </a:r>
            <a:r>
              <a:rPr lang="en-US" dirty="0"/>
              <a:t> a </a:t>
            </a:r>
            <a:r>
              <a:rPr lang="en-US" dirty="0" err="1"/>
              <a:t>nuestra</a:t>
            </a:r>
            <a:r>
              <a:rPr lang="en-US" dirty="0"/>
              <a:t> </a:t>
            </a:r>
            <a:r>
              <a:rPr lang="en-US" dirty="0" err="1"/>
              <a:t>agencia</a:t>
            </a:r>
            <a:r>
              <a:rPr lang="en-US" dirty="0"/>
              <a:t>.</a:t>
            </a:r>
          </a:p>
          <a:p>
            <a:r>
              <a:rPr lang="en-US" dirty="0"/>
              <a:t>La </a:t>
            </a:r>
            <a:r>
              <a:rPr lang="en-US" dirty="0" err="1"/>
              <a:t>compañia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solicitara</a:t>
            </a:r>
            <a:r>
              <a:rPr lang="en-US" dirty="0"/>
              <a:t>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nombre</a:t>
            </a:r>
            <a:r>
              <a:rPr lang="en-US" dirty="0"/>
              <a:t> de </a:t>
            </a:r>
            <a:r>
              <a:rPr lang="en-US" dirty="0" err="1"/>
              <a:t>agente</a:t>
            </a:r>
            <a:r>
              <a:rPr lang="en-US" dirty="0"/>
              <a:t> y </a:t>
            </a:r>
            <a:r>
              <a:rPr lang="en-US" dirty="0" err="1"/>
              <a:t>nuestro</a:t>
            </a:r>
            <a:r>
              <a:rPr lang="en-US" dirty="0"/>
              <a:t> producer code para </a:t>
            </a:r>
            <a:r>
              <a:rPr lang="en-US" dirty="0" err="1"/>
              <a:t>poder</a:t>
            </a:r>
            <a:r>
              <a:rPr lang="en-US" dirty="0"/>
              <a:t> </a:t>
            </a:r>
            <a:r>
              <a:rPr lang="en-US" dirty="0" err="1"/>
              <a:t>brindarnos</a:t>
            </a:r>
            <a:r>
              <a:rPr lang="en-US" dirty="0"/>
              <a:t> la </a:t>
            </a:r>
            <a:r>
              <a:rPr lang="en-US" dirty="0" err="1"/>
              <a:t>informacion</a:t>
            </a:r>
            <a:r>
              <a:rPr lang="en-US" dirty="0"/>
              <a:t> del </a:t>
            </a:r>
            <a:r>
              <a:rPr lang="en-US" dirty="0" err="1"/>
              <a:t>estado</a:t>
            </a:r>
            <a:r>
              <a:rPr lang="en-US" dirty="0"/>
              <a:t> del void y </a:t>
            </a:r>
            <a:r>
              <a:rPr lang="en-US"/>
              <a:t>del refund.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22090307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64</TotalTime>
  <Words>190</Words>
  <Application>Microsoft Office PowerPoint</Application>
  <PresentationFormat>Panorámica</PresentationFormat>
  <Paragraphs>14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Franklin Gothic Book</vt:lpstr>
      <vt:lpstr>Recorte</vt:lpstr>
      <vt:lpstr>Voids y flat cancels: Bristol west</vt:lpstr>
      <vt:lpstr>PROCESO:</vt:lpstr>
      <vt:lpstr>ENVIAR EL DOCUMENTO A:</vt:lpstr>
      <vt:lpstr>SEGUIMIENTO: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Voids y flat cancels: Bristol west</dc:title>
  <dc:creator>Daniel Mendoza Mendivil</dc:creator>
  <cp:lastModifiedBy>Daniel Mendoza Mendivil</cp:lastModifiedBy>
  <cp:revision>5</cp:revision>
  <dcterms:created xsi:type="dcterms:W3CDTF">2023-10-02T21:26:13Z</dcterms:created>
  <dcterms:modified xsi:type="dcterms:W3CDTF">2023-10-02T23:44:38Z</dcterms:modified>
</cp:coreProperties>
</file>