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underwriting@bridgerins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CE14A5-66EB-4405-ABBA-860C52613D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CANCELACIONES: </a:t>
            </a:r>
            <a:br>
              <a:rPr lang="en-US" dirty="0"/>
            </a:br>
            <a:r>
              <a:rPr lang="en-US" dirty="0"/>
              <a:t>BRIDGER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C38A53-1C27-4ECB-B819-72DAAA6730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676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178ED-6AF2-40AB-82AA-1FBE042F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PROCESO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6A5721-106C-48AA-8A98-21DFC7954B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</a:t>
            </a:r>
            <a:r>
              <a:rPr lang="en-US"/>
              <a:t>.- Hay que 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9A65F488-C471-484D-89DB-59E0A6DC7D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21424" y="2171701"/>
            <a:ext cx="3785616" cy="4274820"/>
          </a:xfrm>
        </p:spPr>
      </p:pic>
    </p:spTree>
    <p:extLst>
      <p:ext uri="{BB962C8B-B14F-4D97-AF65-F5344CB8AC3E}">
        <p14:creationId xmlns:p14="http://schemas.microsoft.com/office/powerpoint/2010/main" val="270793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F471F43-3424-4360-9750-C24316BFF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ENVIAR EL DOCUMENTO A: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5299BE-43AC-4394-A5EA-EB38CD459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54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underwriting@bridgerins.com</a:t>
            </a:r>
            <a:r>
              <a:rPr lang="es-MX" sz="5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</a:t>
            </a:r>
            <a:endParaRPr lang="es-MX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0047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</TotalTime>
  <Words>95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Franklin Gothic Book</vt:lpstr>
      <vt:lpstr>Recorte</vt:lpstr>
      <vt:lpstr>CANCELACIONES:  BRIDGER</vt:lpstr>
      <vt:lpstr>PROCESO</vt:lpstr>
      <vt:lpstr>ENVIAR EL DOCUMENTO 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CANCELACIONES:  BRIDGER</dc:title>
  <dc:creator>Daniel Mendoza Mendivil</dc:creator>
  <cp:lastModifiedBy>Daniel Mendoza Mendivil</cp:lastModifiedBy>
  <cp:revision>2</cp:revision>
  <dcterms:created xsi:type="dcterms:W3CDTF">2023-10-02T21:07:41Z</dcterms:created>
  <dcterms:modified xsi:type="dcterms:W3CDTF">2023-10-02T21:24:57Z</dcterms:modified>
</cp:coreProperties>
</file>