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B6E937-F1A3-4D5F-9460-2A4D41A796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VOIDS:</a:t>
            </a:r>
            <a:br>
              <a:rPr lang="en-US" dirty="0"/>
            </a:br>
            <a:r>
              <a:rPr lang="en-US" dirty="0"/>
              <a:t>BRIDGER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B73BA3-0C87-4911-9B59-B8A5110311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UNDERWRITING DEPARTMENT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61206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2B98F-B2E8-496F-A5CB-516FBF09C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PROCESO: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19A108-8A16-487D-8218-159C5C4FE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procesar</a:t>
            </a:r>
            <a:r>
              <a:rPr lang="en-US" dirty="0"/>
              <a:t> un Void </a:t>
            </a:r>
            <a:r>
              <a:rPr lang="en-US" dirty="0" err="1"/>
              <a:t>en</a:t>
            </a:r>
            <a:r>
              <a:rPr lang="en-US" dirty="0"/>
              <a:t> Bridger es </a:t>
            </a:r>
            <a:r>
              <a:rPr lang="en-US" dirty="0" err="1"/>
              <a:t>necesario</a:t>
            </a:r>
            <a:r>
              <a:rPr lang="en-US" dirty="0"/>
              <a:t> </a:t>
            </a:r>
            <a:r>
              <a:rPr lang="en-US" dirty="0" err="1"/>
              <a:t>llamar</a:t>
            </a:r>
            <a:r>
              <a:rPr lang="en-US" dirty="0"/>
              <a:t> a la </a:t>
            </a:r>
            <a:r>
              <a:rPr lang="en-US" dirty="0" err="1"/>
              <a:t>compañia</a:t>
            </a:r>
            <a:r>
              <a:rPr lang="en-US" dirty="0"/>
              <a:t> por </a:t>
            </a:r>
            <a:r>
              <a:rPr lang="en-US" dirty="0" err="1"/>
              <a:t>telefono</a:t>
            </a:r>
            <a:r>
              <a:rPr lang="en-US" dirty="0"/>
              <a:t> para </a:t>
            </a:r>
            <a:r>
              <a:rPr lang="en-US" dirty="0" err="1"/>
              <a:t>solicitar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Void y </a:t>
            </a:r>
            <a:r>
              <a:rPr lang="en-US" dirty="0" err="1"/>
              <a:t>pedir</a:t>
            </a:r>
            <a:r>
              <a:rPr lang="en-US" dirty="0"/>
              <a:t> que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sean</a:t>
            </a:r>
            <a:r>
              <a:rPr lang="en-US" dirty="0"/>
              <a:t> </a:t>
            </a:r>
            <a:r>
              <a:rPr lang="en-US" dirty="0" err="1"/>
              <a:t>devueltos</a:t>
            </a:r>
            <a:r>
              <a:rPr lang="en-US" dirty="0"/>
              <a:t>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agencia</a:t>
            </a:r>
            <a:r>
              <a:rPr lang="en-US"/>
              <a:t>.</a:t>
            </a:r>
            <a:endParaRPr lang="en-US" dirty="0"/>
          </a:p>
          <a:p>
            <a:r>
              <a:rPr lang="en-US" dirty="0"/>
              <a:t>Solo </a:t>
            </a:r>
            <a:r>
              <a:rPr lang="en-US" dirty="0" err="1"/>
              <a:t>disponemos</a:t>
            </a:r>
            <a:r>
              <a:rPr lang="en-US" dirty="0"/>
              <a:t> de 24 horas para </a:t>
            </a:r>
            <a:r>
              <a:rPr lang="en-US" dirty="0" err="1"/>
              <a:t>realizar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void.</a:t>
            </a:r>
          </a:p>
          <a:p>
            <a:r>
              <a:rPr lang="en-US" dirty="0" err="1"/>
              <a:t>Numero</a:t>
            </a:r>
            <a:r>
              <a:rPr lang="en-US" dirty="0"/>
              <a:t> </a:t>
            </a:r>
            <a:r>
              <a:rPr lang="en-US" dirty="0" err="1"/>
              <a:t>telefonico</a:t>
            </a:r>
            <a:r>
              <a:rPr lang="en-US" dirty="0"/>
              <a:t>: </a:t>
            </a:r>
            <a:r>
              <a:rPr lang="es-MX" b="0" i="0" dirty="0">
                <a:solidFill>
                  <a:srgbClr val="000000"/>
                </a:solidFill>
                <a:effectLst/>
                <a:latin typeface="WordVisi_MSFontService"/>
              </a:rPr>
              <a:t>1-866-762-7332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414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20B835-FD7F-4361-8FCD-7A2D06CBB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Seguimiento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B4A70B-7E30-4DD5-A8C9-C2B17EF2B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 </a:t>
            </a:r>
            <a:r>
              <a:rPr lang="en-US" dirty="0" err="1"/>
              <a:t>comprobar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devueltos</a:t>
            </a:r>
            <a:r>
              <a:rPr lang="en-US" dirty="0"/>
              <a:t>, </a:t>
            </a:r>
            <a:r>
              <a:rPr lang="en-US" dirty="0" err="1"/>
              <a:t>debemos</a:t>
            </a:r>
            <a:r>
              <a:rPr lang="en-US" dirty="0"/>
              <a:t> </a:t>
            </a:r>
            <a:r>
              <a:rPr lang="en-US" dirty="0" err="1"/>
              <a:t>comunicarnos</a:t>
            </a:r>
            <a:r>
              <a:rPr lang="en-US" dirty="0"/>
              <a:t> con la </a:t>
            </a:r>
            <a:r>
              <a:rPr lang="en-US" dirty="0" err="1"/>
              <a:t>compañia</a:t>
            </a:r>
            <a:r>
              <a:rPr lang="en-US" dirty="0"/>
              <a:t> por </a:t>
            </a:r>
            <a:r>
              <a:rPr lang="en-US" dirty="0" err="1"/>
              <a:t>telefono</a:t>
            </a:r>
            <a:r>
              <a:rPr lang="en-US" dirty="0"/>
              <a:t> para </a:t>
            </a:r>
            <a:r>
              <a:rPr lang="en-US" dirty="0" err="1"/>
              <a:t>preguntarle</a:t>
            </a:r>
            <a:r>
              <a:rPr lang="en-US" dirty="0"/>
              <a:t> a un </a:t>
            </a:r>
            <a:r>
              <a:rPr lang="en-US" dirty="0" err="1"/>
              <a:t>representante</a:t>
            </a:r>
            <a:r>
              <a:rPr lang="en-US" dirty="0"/>
              <a:t> de Bridger </a:t>
            </a:r>
            <a:r>
              <a:rPr lang="en-US" dirty="0" err="1"/>
              <a:t>si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, la </a:t>
            </a:r>
            <a:r>
              <a:rPr lang="en-US" dirty="0" err="1"/>
              <a:t>cantidad</a:t>
            </a:r>
            <a:r>
              <a:rPr lang="en-US" dirty="0"/>
              <a:t> y la </a:t>
            </a:r>
            <a:r>
              <a:rPr lang="en-US" dirty="0" err="1"/>
              <a:t>fecha</a:t>
            </a:r>
            <a:r>
              <a:rPr lang="en-US" dirty="0"/>
              <a:t> que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enviados</a:t>
            </a:r>
            <a:r>
              <a:rPr lang="en-US" dirty="0"/>
              <a:t> los </a:t>
            </a:r>
            <a:r>
              <a:rPr lang="en-US" dirty="0" err="1"/>
              <a:t>fondos</a:t>
            </a:r>
            <a:r>
              <a:rPr lang="en-US" dirty="0"/>
              <a:t> a </a:t>
            </a:r>
            <a:r>
              <a:rPr lang="en-US" dirty="0" err="1"/>
              <a:t>nuestra</a:t>
            </a:r>
            <a:r>
              <a:rPr lang="en-US" dirty="0"/>
              <a:t> </a:t>
            </a:r>
            <a:r>
              <a:rPr lang="en-US" dirty="0" err="1"/>
              <a:t>agencia</a:t>
            </a:r>
            <a:r>
              <a:rPr lang="en-US" dirty="0"/>
              <a:t>.</a:t>
            </a:r>
          </a:p>
          <a:p>
            <a:r>
              <a:rPr lang="en-US" dirty="0" err="1"/>
              <a:t>Numero</a:t>
            </a:r>
            <a:r>
              <a:rPr lang="en-US" dirty="0"/>
              <a:t>: </a:t>
            </a:r>
            <a:r>
              <a:rPr lang="es-MX" b="0" i="0" dirty="0">
                <a:solidFill>
                  <a:srgbClr val="000000"/>
                </a:solidFill>
                <a:effectLst/>
                <a:latin typeface="WordVisi_MSFontService"/>
              </a:rPr>
              <a:t>1-866-762-7332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84963609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142</TotalTime>
  <Words>100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Franklin Gothic Book</vt:lpstr>
      <vt:lpstr>WordVisi_MSFontService</vt:lpstr>
      <vt:lpstr>Recorte</vt:lpstr>
      <vt:lpstr>VOIDS: BRIDGER</vt:lpstr>
      <vt:lpstr>PROCESO:</vt:lpstr>
      <vt:lpstr>Seguimiento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VOIDS: BRIDGER</dc:title>
  <dc:creator>Daniel Mendoza Mendivil</dc:creator>
  <cp:lastModifiedBy>Daniel Mendoza Mendivil</cp:lastModifiedBy>
  <cp:revision>5</cp:revision>
  <dcterms:created xsi:type="dcterms:W3CDTF">2023-10-02T21:11:29Z</dcterms:created>
  <dcterms:modified xsi:type="dcterms:W3CDTF">2023-10-03T00:43:30Z</dcterms:modified>
</cp:coreProperties>
</file>