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4FA7B6-DE1D-4C42-8E74-4F4B59EF3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FLAT CANCELS:</a:t>
            </a:r>
            <a:br>
              <a:rPr lang="en-US" dirty="0"/>
            </a:br>
            <a:r>
              <a:rPr lang="en-US" dirty="0"/>
              <a:t>ASPIRE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C47AC4-BEC2-4F98-ABDA-1BBEFE43FE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</a:t>
            </a:r>
            <a:r>
              <a:rPr lang="en-US" dirty="0" err="1"/>
              <a:t>Underwrting</a:t>
            </a:r>
            <a:r>
              <a:rPr lang="en-US" dirty="0"/>
              <a:t> Department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8052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C5054AE-1ACB-4218-AFD8-84233C475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Proceso</a:t>
            </a:r>
            <a:r>
              <a:rPr lang="en-US" dirty="0"/>
              <a:t>:</a:t>
            </a:r>
            <a:endParaRPr lang="es-MX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EDA5BDB-8FCB-4ACE-A24D-254ED755A9E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1.- </a:t>
            </a:r>
            <a:r>
              <a:rPr lang="en-US" dirty="0" err="1"/>
              <a:t>Entramos</a:t>
            </a:r>
            <a:r>
              <a:rPr lang="en-US" dirty="0"/>
              <a:t> a la </a:t>
            </a:r>
            <a:r>
              <a:rPr lang="en-US" dirty="0" err="1"/>
              <a:t>pagina</a:t>
            </a:r>
            <a:r>
              <a:rPr lang="en-US" dirty="0"/>
              <a:t> web de Aspire.</a:t>
            </a:r>
          </a:p>
          <a:p>
            <a:r>
              <a:rPr lang="en-US" dirty="0"/>
              <a:t>2.- </a:t>
            </a:r>
            <a:r>
              <a:rPr lang="en-US" dirty="0" err="1"/>
              <a:t>Entramos</a:t>
            </a:r>
            <a:r>
              <a:rPr lang="en-US" dirty="0"/>
              <a:t> a la </a:t>
            </a:r>
            <a:r>
              <a:rPr lang="en-US" dirty="0" err="1"/>
              <a:t>seccion</a:t>
            </a:r>
            <a:r>
              <a:rPr lang="en-US" dirty="0"/>
              <a:t> Activities que se </a:t>
            </a:r>
            <a:r>
              <a:rPr lang="en-US" dirty="0" err="1"/>
              <a:t>encuentra</a:t>
            </a:r>
            <a:r>
              <a:rPr lang="en-US" dirty="0"/>
              <a:t> del </a:t>
            </a:r>
            <a:r>
              <a:rPr lang="en-US" dirty="0" err="1"/>
              <a:t>lado</a:t>
            </a:r>
            <a:r>
              <a:rPr lang="en-US" dirty="0"/>
              <a:t> </a:t>
            </a:r>
            <a:r>
              <a:rPr lang="en-US" dirty="0" err="1"/>
              <a:t>izquierdo</a:t>
            </a:r>
            <a:r>
              <a:rPr lang="en-US" dirty="0"/>
              <a:t> la </a:t>
            </a:r>
            <a:r>
              <a:rPr lang="en-US" dirty="0" err="1"/>
              <a:t>pagina</a:t>
            </a:r>
            <a:r>
              <a:rPr lang="en-US" dirty="0"/>
              <a:t> web.</a:t>
            </a:r>
          </a:p>
          <a:p>
            <a:r>
              <a:rPr lang="en-US" dirty="0"/>
              <a:t>3.- </a:t>
            </a:r>
            <a:r>
              <a:rPr lang="en-US" dirty="0" err="1"/>
              <a:t>Hacemos</a:t>
            </a:r>
            <a:r>
              <a:rPr lang="en-US" dirty="0"/>
              <a:t> click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seccion</a:t>
            </a:r>
            <a:r>
              <a:rPr lang="en-US" dirty="0"/>
              <a:t> add single activity</a:t>
            </a:r>
          </a:p>
          <a:p>
            <a:r>
              <a:rPr lang="en-US" dirty="0"/>
              <a:t>4.- </a:t>
            </a:r>
            <a:r>
              <a:rPr lang="en-US" dirty="0" err="1"/>
              <a:t>Seleccionamos</a:t>
            </a:r>
            <a:r>
              <a:rPr lang="en-US" dirty="0"/>
              <a:t> la </a:t>
            </a:r>
            <a:r>
              <a:rPr lang="en-US" dirty="0" err="1"/>
              <a:t>opcion</a:t>
            </a:r>
            <a:r>
              <a:rPr lang="en-US" dirty="0"/>
              <a:t> Cancel Request y </a:t>
            </a:r>
            <a:r>
              <a:rPr lang="en-US" dirty="0" err="1"/>
              <a:t>Editamos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archive que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genero</a:t>
            </a:r>
            <a:r>
              <a:rPr lang="en-US" dirty="0"/>
              <a:t> la </a:t>
            </a:r>
            <a:r>
              <a:rPr lang="en-US" dirty="0" err="1"/>
              <a:t>pagina</a:t>
            </a:r>
            <a:r>
              <a:rPr lang="en-US" dirty="0"/>
              <a:t> web.</a:t>
            </a:r>
            <a:endParaRPr lang="es-MX" dirty="0"/>
          </a:p>
        </p:txBody>
      </p:sp>
      <p:pic>
        <p:nvPicPr>
          <p:cNvPr id="12" name="Marcador de contenido 11">
            <a:extLst>
              <a:ext uri="{FF2B5EF4-FFF2-40B4-BE49-F238E27FC236}">
                <a16:creationId xmlns:a16="http://schemas.microsoft.com/office/drawing/2014/main" id="{A488CA18-3A86-4E27-ABFF-B49B8B33737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24625" y="2374592"/>
            <a:ext cx="4448175" cy="3404215"/>
          </a:xfrm>
        </p:spPr>
      </p:pic>
    </p:spTree>
    <p:extLst>
      <p:ext uri="{BB962C8B-B14F-4D97-AF65-F5344CB8AC3E}">
        <p14:creationId xmlns:p14="http://schemas.microsoft.com/office/powerpoint/2010/main" val="282148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EFE686-4277-4114-BE6B-99B5DEF47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PROCESO 2: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458770-F2BC-4D4D-93EA-D1DB1EEB3A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1.-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tengamos</a:t>
            </a:r>
            <a:r>
              <a:rPr lang="en-US" dirty="0"/>
              <a:t> </a:t>
            </a:r>
            <a:r>
              <a:rPr lang="en-US" dirty="0" err="1"/>
              <a:t>nuestro</a:t>
            </a:r>
            <a:r>
              <a:rPr lang="en-US" dirty="0"/>
              <a:t> Cancel Request Form </a:t>
            </a:r>
            <a:r>
              <a:rPr lang="en-US" dirty="0" err="1"/>
              <a:t>debemos</a:t>
            </a:r>
            <a:r>
              <a:rPr lang="en-US" dirty="0"/>
              <a:t> de </a:t>
            </a:r>
            <a:r>
              <a:rPr lang="en-US" dirty="0" err="1"/>
              <a:t>asegurarnos</a:t>
            </a:r>
            <a:r>
              <a:rPr lang="en-US" dirty="0"/>
              <a:t> de </a:t>
            </a:r>
            <a:r>
              <a:rPr lang="en-US" dirty="0" err="1"/>
              <a:t>pedir</a:t>
            </a:r>
            <a:r>
              <a:rPr lang="en-US" dirty="0"/>
              <a:t> que se </a:t>
            </a:r>
            <a:r>
              <a:rPr lang="en-US" dirty="0" err="1"/>
              <a:t>cancele</a:t>
            </a:r>
            <a:r>
              <a:rPr lang="en-US" dirty="0"/>
              <a:t> EL MISMO DIA DE LA VENTA.</a:t>
            </a:r>
          </a:p>
          <a:p>
            <a:r>
              <a:rPr lang="en-US" dirty="0"/>
              <a:t>2.-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seccion</a:t>
            </a:r>
            <a:r>
              <a:rPr lang="en-US" dirty="0"/>
              <a:t> Reason for Cancellation </a:t>
            </a:r>
            <a:r>
              <a:rPr lang="en-US" dirty="0" err="1"/>
              <a:t>escribiremos</a:t>
            </a:r>
            <a:r>
              <a:rPr lang="en-US" dirty="0"/>
              <a:t> una razon </a:t>
            </a:r>
            <a:r>
              <a:rPr lang="en-US" dirty="0" err="1"/>
              <a:t>valida</a:t>
            </a:r>
            <a:r>
              <a:rPr lang="en-US" dirty="0"/>
              <a:t> para </a:t>
            </a:r>
            <a:r>
              <a:rPr lang="en-US" dirty="0" err="1"/>
              <a:t>hacer</a:t>
            </a:r>
            <a:r>
              <a:rPr lang="en-US" dirty="0"/>
              <a:t> Flat Cancel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ser </a:t>
            </a:r>
            <a:r>
              <a:rPr lang="en-US" dirty="0" err="1"/>
              <a:t>falta</a:t>
            </a:r>
            <a:r>
              <a:rPr lang="en-US" dirty="0"/>
              <a:t> de </a:t>
            </a:r>
            <a:r>
              <a:rPr lang="en-US" dirty="0" err="1"/>
              <a:t>firmas</a:t>
            </a:r>
            <a:r>
              <a:rPr lang="en-US" dirty="0"/>
              <a:t> o </a:t>
            </a:r>
            <a:r>
              <a:rPr lang="en-US" dirty="0" err="1"/>
              <a:t>vehiculos</a:t>
            </a:r>
            <a:r>
              <a:rPr lang="en-US" dirty="0"/>
              <a:t> </a:t>
            </a:r>
            <a:r>
              <a:rPr lang="en-US" dirty="0" err="1"/>
              <a:t>inaceptables</a:t>
            </a:r>
            <a:r>
              <a:rPr lang="en-US" dirty="0"/>
              <a:t>.</a:t>
            </a:r>
          </a:p>
          <a:p>
            <a:r>
              <a:rPr lang="en-US" dirty="0"/>
              <a:t>3.- </a:t>
            </a:r>
            <a:r>
              <a:rPr lang="en-US" dirty="0" err="1"/>
              <a:t>Finalmente</a:t>
            </a:r>
            <a:r>
              <a:rPr lang="en-US" dirty="0"/>
              <a:t> </a:t>
            </a:r>
            <a:r>
              <a:rPr lang="en-US" dirty="0" err="1"/>
              <a:t>Subimos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document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opcion</a:t>
            </a:r>
            <a:r>
              <a:rPr lang="en-US" dirty="0"/>
              <a:t> attachment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misma</a:t>
            </a:r>
            <a:r>
              <a:rPr lang="en-US" dirty="0"/>
              <a:t> </a:t>
            </a:r>
            <a:r>
              <a:rPr lang="en-US" dirty="0" err="1"/>
              <a:t>pagina</a:t>
            </a:r>
            <a:r>
              <a:rPr lang="en-US" dirty="0"/>
              <a:t> </a:t>
            </a:r>
            <a:r>
              <a:rPr lang="en-US" dirty="0" err="1"/>
              <a:t>donde</a:t>
            </a:r>
            <a:r>
              <a:rPr lang="en-US" dirty="0"/>
              <a:t> </a:t>
            </a:r>
            <a:r>
              <a:rPr lang="en-US" dirty="0" err="1"/>
              <a:t>generamos</a:t>
            </a:r>
            <a:r>
              <a:rPr lang="en-US" dirty="0"/>
              <a:t> la forma de </a:t>
            </a:r>
            <a:r>
              <a:rPr lang="en-US" dirty="0" err="1"/>
              <a:t>cancelacion</a:t>
            </a:r>
            <a:r>
              <a:rPr lang="en-US" dirty="0"/>
              <a:t>.</a:t>
            </a:r>
          </a:p>
          <a:p>
            <a:r>
              <a:rPr lang="es-MX" dirty="0"/>
              <a:t>4: Tenemos un tiempo limite de 72 horas para procesar nuestro Flat Cancel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400277FA-E50E-4EA8-B10F-4924E9716B4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61102" y="2286000"/>
            <a:ext cx="3175221" cy="3581400"/>
          </a:xfrm>
        </p:spPr>
      </p:pic>
    </p:spTree>
    <p:extLst>
      <p:ext uri="{BB962C8B-B14F-4D97-AF65-F5344CB8AC3E}">
        <p14:creationId xmlns:p14="http://schemas.microsoft.com/office/powerpoint/2010/main" val="3133987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D60E67-ED72-4B93-A147-338F4ABED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ASPIRE NO PROCESA VOIDS, SOLO FLAT CANCELS.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25031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C7BCDA-7F32-4360-B3DE-C11604EB0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SEGUIMIENTO: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B32FA8-4914-4C54-8AFB-8DD1D1E53E6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seccion</a:t>
            </a:r>
            <a:r>
              <a:rPr lang="en-US" dirty="0"/>
              <a:t> de Billing and payments </a:t>
            </a:r>
            <a:r>
              <a:rPr lang="en-US" dirty="0" err="1"/>
              <a:t>podremos</a:t>
            </a:r>
            <a:r>
              <a:rPr lang="en-US" dirty="0"/>
              <a:t> </a:t>
            </a:r>
            <a:r>
              <a:rPr lang="en-US" dirty="0" err="1"/>
              <a:t>verificar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fueron</a:t>
            </a:r>
            <a:r>
              <a:rPr lang="en-US" dirty="0"/>
              <a:t> de </a:t>
            </a:r>
            <a:r>
              <a:rPr lang="en-US" dirty="0" err="1"/>
              <a:t>vueltos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seccion</a:t>
            </a:r>
            <a:r>
              <a:rPr lang="en-US" dirty="0"/>
              <a:t> inferior de la </a:t>
            </a:r>
            <a:r>
              <a:rPr lang="en-US" dirty="0" err="1"/>
              <a:t>pagina</a:t>
            </a:r>
            <a:r>
              <a:rPr lang="en-US" dirty="0"/>
              <a:t> </a:t>
            </a:r>
            <a:r>
              <a:rPr lang="en-US" dirty="0" err="1"/>
              <a:t>aparece</a:t>
            </a:r>
            <a:r>
              <a:rPr lang="en-US" dirty="0"/>
              <a:t> una </a:t>
            </a:r>
            <a:r>
              <a:rPr lang="en-US" dirty="0" err="1"/>
              <a:t>nueva</a:t>
            </a:r>
            <a:r>
              <a:rPr lang="en-US" dirty="0"/>
              <a:t> </a:t>
            </a:r>
            <a:r>
              <a:rPr lang="en-US" dirty="0" err="1"/>
              <a:t>seccion</a:t>
            </a:r>
            <a:r>
              <a:rPr lang="en-US" dirty="0"/>
              <a:t> </a:t>
            </a:r>
            <a:r>
              <a:rPr lang="en-US" dirty="0" err="1"/>
              <a:t>llamada</a:t>
            </a:r>
            <a:r>
              <a:rPr lang="en-US" dirty="0"/>
              <a:t> Reversed/Transferred payments.</a:t>
            </a:r>
          </a:p>
          <a:p>
            <a:r>
              <a:rPr lang="en-US" dirty="0" err="1"/>
              <a:t>Debemos</a:t>
            </a:r>
            <a:r>
              <a:rPr lang="en-US" dirty="0"/>
              <a:t> </a:t>
            </a:r>
            <a:r>
              <a:rPr lang="en-US" dirty="0" err="1"/>
              <a:t>comprobar</a:t>
            </a:r>
            <a:r>
              <a:rPr lang="en-US" dirty="0"/>
              <a:t> que los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devueltos</a:t>
            </a:r>
            <a:r>
              <a:rPr lang="en-US" dirty="0"/>
              <a:t> </a:t>
            </a:r>
            <a:r>
              <a:rPr lang="en-US" dirty="0" err="1"/>
              <a:t>coincidan</a:t>
            </a:r>
            <a:r>
              <a:rPr lang="en-US" dirty="0"/>
              <a:t> con los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usados</a:t>
            </a:r>
            <a:r>
              <a:rPr lang="en-US" dirty="0"/>
              <a:t> para </a:t>
            </a:r>
            <a:r>
              <a:rPr lang="en-US" dirty="0" err="1"/>
              <a:t>abrir</a:t>
            </a:r>
            <a:r>
              <a:rPr lang="en-US" dirty="0"/>
              <a:t> la </a:t>
            </a:r>
            <a:r>
              <a:rPr lang="en-US" dirty="0" err="1"/>
              <a:t>poliza</a:t>
            </a:r>
            <a:r>
              <a:rPr lang="en-US" dirty="0"/>
              <a:t>.</a:t>
            </a:r>
            <a:endParaRPr lang="es-MX" dirty="0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4A309043-E110-4390-8AB2-9BEF81A5A71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24625" y="2285999"/>
            <a:ext cx="4978527" cy="3822193"/>
          </a:xfrm>
        </p:spPr>
      </p:pic>
    </p:spTree>
    <p:extLst>
      <p:ext uri="{BB962C8B-B14F-4D97-AF65-F5344CB8AC3E}">
        <p14:creationId xmlns:p14="http://schemas.microsoft.com/office/powerpoint/2010/main" val="1744586811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16</TotalTime>
  <Words>214</Words>
  <Application>Microsoft Office PowerPoint</Application>
  <PresentationFormat>Panorámica</PresentationFormat>
  <Paragraphs>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Franklin Gothic Book</vt:lpstr>
      <vt:lpstr>Recorte</vt:lpstr>
      <vt:lpstr>FLAT CANCELS: ASPIRE</vt:lpstr>
      <vt:lpstr>Proceso:</vt:lpstr>
      <vt:lpstr>PROCESO 2:</vt:lpstr>
      <vt:lpstr>ASPIRE NO PROCESA VOIDS, SOLO FLAT CANCELS.</vt:lpstr>
      <vt:lpstr>SEGUIMIENTO: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FLAT CANCELS: ASPIRE</dc:title>
  <dc:creator>Daniel Mendoza Mendivil</dc:creator>
  <cp:lastModifiedBy>Daniel Mendoza Mendivil</cp:lastModifiedBy>
  <cp:revision>4</cp:revision>
  <dcterms:created xsi:type="dcterms:W3CDTF">2023-10-02T19:20:57Z</dcterms:created>
  <dcterms:modified xsi:type="dcterms:W3CDTF">2023-10-02T23:36:02Z</dcterms:modified>
</cp:coreProperties>
</file>