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356571-6418-D192-8BAB-A8CC91E0858E}" v="2" dt="2023-11-01T17:56:55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ben Lopez" userId="S::rubenl@agibusiness.com::c5972200-593f-4e06-9297-638347eb79cd" providerId="AD" clId="Web-{05356571-6418-D192-8BAB-A8CC91E0858E}"/>
    <pc:docChg chg="sldOrd">
      <pc:chgData name="Ruben Lopez" userId="S::rubenl@agibusiness.com::c5972200-593f-4e06-9297-638347eb79cd" providerId="AD" clId="Web-{05356571-6418-D192-8BAB-A8CC91E0858E}" dt="2023-11-01T17:56:55.760" v="1"/>
      <pc:docMkLst>
        <pc:docMk/>
      </pc:docMkLst>
      <pc:sldChg chg="ord">
        <pc:chgData name="Ruben Lopez" userId="S::rubenl@agibusiness.com::c5972200-593f-4e06-9297-638347eb79cd" providerId="AD" clId="Web-{05356571-6418-D192-8BAB-A8CC91E0858E}" dt="2023-11-01T17:56:20.274" v="0"/>
        <pc:sldMkLst>
          <pc:docMk/>
          <pc:sldMk cId="3792939298" sldId="257"/>
        </pc:sldMkLst>
      </pc:sldChg>
      <pc:sldChg chg="ord">
        <pc:chgData name="Ruben Lopez" userId="S::rubenl@agibusiness.com::c5972200-593f-4e06-9297-638347eb79cd" providerId="AD" clId="Web-{05356571-6418-D192-8BAB-A8CC91E0858E}" dt="2023-11-01T17:56:55.760" v="1"/>
        <pc:sldMkLst>
          <pc:docMk/>
          <pc:sldMk cId="2345594148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cs@anchorgenera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FCA520-33A4-44E1-B610-73B8944CFD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CANCELACIONES:</a:t>
            </a:r>
            <a:br>
              <a:rPr lang="en-US" dirty="0"/>
            </a:br>
            <a:r>
              <a:rPr lang="en-US" dirty="0"/>
              <a:t>ANCHOR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2C0AF9-AD2A-4246-9B02-EF6BC24218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BY: UNDERWRITING DEPARTMENT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707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1F0FA5A-F02A-4113-AA3C-FEFB6335A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PROCEDIMIENTO:</a:t>
            </a:r>
            <a:endParaRPr lang="es-MX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ADE760B-BF7A-413F-AA0D-E8FD9B6A46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1.- </a:t>
            </a:r>
            <a:r>
              <a:rPr lang="en-US" dirty="0" err="1"/>
              <a:t>Generamos</a:t>
            </a:r>
            <a:r>
              <a:rPr lang="en-US" dirty="0"/>
              <a:t> </a:t>
            </a:r>
            <a:r>
              <a:rPr lang="en-US" dirty="0" err="1"/>
              <a:t>nuestra</a:t>
            </a:r>
            <a:r>
              <a:rPr lang="en-US" dirty="0"/>
              <a:t> Cancel Request Form, lo </a:t>
            </a:r>
            <a:r>
              <a:rPr lang="en-US" dirty="0" err="1"/>
              <a:t>editamos</a:t>
            </a:r>
            <a:r>
              <a:rPr lang="en-US" dirty="0"/>
              <a:t> con la </a:t>
            </a:r>
            <a:r>
              <a:rPr lang="en-US" dirty="0" err="1"/>
              <a:t>informacion</a:t>
            </a:r>
            <a:r>
              <a:rPr lang="en-US" dirty="0"/>
              <a:t> de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cliente</a:t>
            </a:r>
            <a:r>
              <a:rPr lang="en-US" dirty="0"/>
              <a:t> y la razon por la </a:t>
            </a:r>
            <a:r>
              <a:rPr lang="en-US" dirty="0" err="1"/>
              <a:t>cual</a:t>
            </a:r>
            <a:r>
              <a:rPr lang="en-US" dirty="0"/>
              <a:t> </a:t>
            </a:r>
            <a:r>
              <a:rPr lang="en-US" dirty="0" err="1"/>
              <a:t>solicito</a:t>
            </a:r>
            <a:r>
              <a:rPr lang="en-US" dirty="0"/>
              <a:t> </a:t>
            </a:r>
            <a:r>
              <a:rPr lang="en-US" dirty="0" err="1"/>
              <a:t>cancelar</a:t>
            </a:r>
            <a:r>
              <a:rPr lang="en-US" dirty="0"/>
              <a:t>.</a:t>
            </a:r>
          </a:p>
          <a:p>
            <a:r>
              <a:rPr lang="en-US" dirty="0"/>
              <a:t>2.- Hay que </a:t>
            </a:r>
            <a:r>
              <a:rPr lang="en-US" dirty="0" err="1"/>
              <a:t>asegurarnos</a:t>
            </a:r>
            <a:r>
              <a:rPr lang="en-US" dirty="0"/>
              <a:t> de que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cliente</a:t>
            </a:r>
            <a:r>
              <a:rPr lang="en-US" dirty="0"/>
              <a:t> </a:t>
            </a:r>
            <a:r>
              <a:rPr lang="en-US" dirty="0" err="1"/>
              <a:t>llene</a:t>
            </a:r>
            <a:r>
              <a:rPr lang="en-US" dirty="0"/>
              <a:t> forma con sus </a:t>
            </a:r>
            <a:r>
              <a:rPr lang="en-US" dirty="0" err="1"/>
              <a:t>inciales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los </a:t>
            </a:r>
            <a:r>
              <a:rPr lang="en-US" dirty="0" err="1"/>
              <a:t>espacios</a:t>
            </a:r>
            <a:r>
              <a:rPr lang="en-US" dirty="0"/>
              <a:t> de la forma y con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firma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ultima </a:t>
            </a:r>
            <a:r>
              <a:rPr lang="en-US" dirty="0" err="1"/>
              <a:t>linea</a:t>
            </a:r>
            <a:r>
              <a:rPr lang="en-US" dirty="0"/>
              <a:t> inferior.</a:t>
            </a:r>
          </a:p>
          <a:p>
            <a:r>
              <a:rPr lang="en-US" dirty="0"/>
              <a:t>3.- Es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verificar</a:t>
            </a:r>
            <a:r>
              <a:rPr lang="en-US" dirty="0"/>
              <a:t> que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estamos</a:t>
            </a:r>
            <a:r>
              <a:rPr lang="en-US" dirty="0"/>
              <a:t> </a:t>
            </a:r>
            <a:r>
              <a:rPr lang="en-US" dirty="0" err="1"/>
              <a:t>solicitando</a:t>
            </a:r>
            <a:r>
              <a:rPr lang="en-US" dirty="0"/>
              <a:t> la </a:t>
            </a:r>
            <a:r>
              <a:rPr lang="en-US" dirty="0" err="1"/>
              <a:t>fecha</a:t>
            </a:r>
            <a:r>
              <a:rPr lang="en-US" dirty="0"/>
              <a:t> de </a:t>
            </a:r>
            <a:r>
              <a:rPr lang="en-US" dirty="0" err="1"/>
              <a:t>cancelacion</a:t>
            </a:r>
            <a:r>
              <a:rPr lang="en-US" dirty="0"/>
              <a:t> </a:t>
            </a:r>
            <a:r>
              <a:rPr lang="en-US" dirty="0" err="1"/>
              <a:t>correcta</a:t>
            </a:r>
            <a:r>
              <a:rPr lang="en-US" dirty="0"/>
              <a:t> que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cliente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solicito</a:t>
            </a:r>
            <a:r>
              <a:rPr lang="en-US" dirty="0"/>
              <a:t>.</a:t>
            </a:r>
            <a:endParaRPr lang="es-MX" dirty="0"/>
          </a:p>
          <a:p>
            <a:r>
              <a:rPr lang="es-MX" dirty="0"/>
              <a:t>4.- Subimos el </a:t>
            </a:r>
            <a:r>
              <a:rPr lang="es-MX" dirty="0" err="1"/>
              <a:t>document</a:t>
            </a:r>
            <a:r>
              <a:rPr lang="es-MX" dirty="0"/>
              <a:t> en la pagina web de Anchor, específicamente en la sección </a:t>
            </a:r>
            <a:r>
              <a:rPr lang="es-MX" dirty="0" err="1"/>
              <a:t>upload</a:t>
            </a:r>
            <a:r>
              <a:rPr lang="es-MX" dirty="0"/>
              <a:t> </a:t>
            </a:r>
            <a:r>
              <a:rPr lang="es-MX" dirty="0" err="1"/>
              <a:t>documents</a:t>
            </a:r>
            <a:r>
              <a:rPr lang="es-MX" dirty="0"/>
              <a:t> y en la opción Cancel </a:t>
            </a:r>
            <a:r>
              <a:rPr lang="es-MX" dirty="0" err="1"/>
              <a:t>request</a:t>
            </a:r>
            <a:r>
              <a:rPr lang="es-MX" dirty="0"/>
              <a:t>.</a:t>
            </a:r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AE1BBA33-1C50-4FF5-8A66-193A8799124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19372" y="2286000"/>
            <a:ext cx="3258680" cy="3581400"/>
          </a:xfrm>
        </p:spPr>
      </p:pic>
    </p:spTree>
    <p:extLst>
      <p:ext uri="{BB962C8B-B14F-4D97-AF65-F5344CB8AC3E}">
        <p14:creationId xmlns:p14="http://schemas.microsoft.com/office/powerpoint/2010/main" val="3792939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E2C7863-6DD8-40D4-A8F1-B712ABF96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DOCUMENTOS (QUE NO SEAN VOIDS LOS ENVIAMOS A:</a:t>
            </a:r>
            <a:endParaRPr lang="es-MX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6891F57-ABFA-45F9-806F-6D44DC457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5400" b="0" i="0" u="sng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cs@anchorgeneral.com</a:t>
            </a:r>
            <a:endParaRPr lang="es-MX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594148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4</TotalTime>
  <Words>126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Recorte</vt:lpstr>
      <vt:lpstr>CANCELACIONES: ANCHOR</vt:lpstr>
      <vt:lpstr>PROCEDIMIENTO:</vt:lpstr>
      <vt:lpstr>DOCUMENTOS (QUE NO SEAN VOIDS LOS ENVIAMOS 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CANCELACIONES: ANCHOR</dc:title>
  <dc:creator>Daniel Mendoza Mendivil</dc:creator>
  <cp:lastModifiedBy>Daniel Mendoza Mendivil</cp:lastModifiedBy>
  <cp:revision>3</cp:revision>
  <dcterms:created xsi:type="dcterms:W3CDTF">2023-10-07T17:40:55Z</dcterms:created>
  <dcterms:modified xsi:type="dcterms:W3CDTF">2023-11-01T17:56:56Z</dcterms:modified>
</cp:coreProperties>
</file>