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36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5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8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1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3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8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9FF14-FC56-40E9-B6AC-A74B74114A1E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3BDB-2000-4028-9739-C36519774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3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616514" cy="3747273"/>
          </a:xfrm>
        </p:spPr>
        <p:txBody>
          <a:bodyPr>
            <a:normAutofit/>
          </a:bodyPr>
          <a:lstStyle/>
          <a:p>
            <a:r>
              <a:rPr lang="en-US" dirty="0" smtClean="0"/>
              <a:t>Not accepting: 2019-2023 vehicles for any coverage</a:t>
            </a:r>
          </a:p>
          <a:p>
            <a:r>
              <a:rPr lang="en-US" dirty="0" smtClean="0"/>
              <a:t>Classic &amp; Eagle: Not accepting Hyundai's &amp; Kia’s : NB or Endo</a:t>
            </a:r>
          </a:p>
          <a:p>
            <a:r>
              <a:rPr lang="en-US" dirty="0" smtClean="0"/>
              <a:t>Falcon: Still accepting: </a:t>
            </a:r>
            <a:r>
              <a:rPr lang="en-US" dirty="0" smtClean="0"/>
              <a:t>Hyundai's &amp; Kia’s </a:t>
            </a:r>
            <a:endParaRPr lang="en-US" dirty="0"/>
          </a:p>
          <a:p>
            <a:r>
              <a:rPr lang="en-US" dirty="0"/>
              <a:t>Classic program only accepts US licenses, no </a:t>
            </a:r>
            <a:r>
              <a:rPr lang="en-US" dirty="0" smtClean="0"/>
              <a:t>exceptions!</a:t>
            </a:r>
          </a:p>
          <a:p>
            <a:r>
              <a:rPr lang="en-US" dirty="0" smtClean="0"/>
              <a:t>Existing Damage: Minor roadworthy no broken mirrors windows or major damage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632" y="365125"/>
            <a:ext cx="3657600" cy="116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01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 accepting: 2019-2023 vehicles for any coverage Classic &amp; Eagle: Not accepting Hyundais &amp; Kia’s</dc:title>
  <dc:creator>Claudia Campos</dc:creator>
  <cp:lastModifiedBy>Claudia Campos</cp:lastModifiedBy>
  <cp:revision>2</cp:revision>
  <dcterms:created xsi:type="dcterms:W3CDTF">2023-03-22T02:03:01Z</dcterms:created>
  <dcterms:modified xsi:type="dcterms:W3CDTF">2023-03-22T02:17:11Z</dcterms:modified>
</cp:coreProperties>
</file>